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05" r:id="rId2"/>
    <p:sldId id="259" r:id="rId3"/>
    <p:sldId id="281" r:id="rId4"/>
    <p:sldId id="289" r:id="rId5"/>
    <p:sldId id="275" r:id="rId6"/>
    <p:sldId id="276" r:id="rId7"/>
    <p:sldId id="279" r:id="rId8"/>
    <p:sldId id="306" r:id="rId9"/>
    <p:sldId id="270" r:id="rId10"/>
    <p:sldId id="271" r:id="rId11"/>
    <p:sldId id="267" r:id="rId12"/>
    <p:sldId id="274" r:id="rId13"/>
    <p:sldId id="302" r:id="rId14"/>
    <p:sldId id="295" r:id="rId15"/>
    <p:sldId id="296" r:id="rId16"/>
    <p:sldId id="293" r:id="rId17"/>
    <p:sldId id="294" r:id="rId18"/>
    <p:sldId id="297" r:id="rId19"/>
    <p:sldId id="284" r:id="rId20"/>
    <p:sldId id="291" r:id="rId21"/>
    <p:sldId id="292" r:id="rId22"/>
    <p:sldId id="303" r:id="rId23"/>
    <p:sldId id="304" r:id="rId24"/>
    <p:sldId id="272" r:id="rId25"/>
    <p:sldId id="30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CCFF"/>
    <a:srgbClr val="FF3300"/>
    <a:srgbClr val="00FF00"/>
    <a:srgbClr val="0000CC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36" autoAdjust="0"/>
    <p:restoredTop sz="94706" autoAdjust="0"/>
  </p:normalViewPr>
  <p:slideViewPr>
    <p:cSldViewPr>
      <p:cViewPr varScale="1">
        <p:scale>
          <a:sx n="30" d="100"/>
          <a:sy n="30" d="100"/>
        </p:scale>
        <p:origin x="1128" y="1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Relationship Id="rId4" Type="http://schemas.openxmlformats.org/officeDocument/2006/relationships/image" Target="../media/image77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13" Type="http://schemas.openxmlformats.org/officeDocument/2006/relationships/image" Target="../media/image92.wmf"/><Relationship Id="rId18" Type="http://schemas.openxmlformats.org/officeDocument/2006/relationships/image" Target="../media/image95.wmf"/><Relationship Id="rId3" Type="http://schemas.openxmlformats.org/officeDocument/2006/relationships/image" Target="../media/image82.wmf"/><Relationship Id="rId7" Type="http://schemas.openxmlformats.org/officeDocument/2006/relationships/image" Target="../media/image86.wmf"/><Relationship Id="rId12" Type="http://schemas.openxmlformats.org/officeDocument/2006/relationships/image" Target="../media/image91.wmf"/><Relationship Id="rId17" Type="http://schemas.openxmlformats.org/officeDocument/2006/relationships/image" Target="../media/image34.wmf"/><Relationship Id="rId2" Type="http://schemas.openxmlformats.org/officeDocument/2006/relationships/image" Target="../media/image81.wmf"/><Relationship Id="rId16" Type="http://schemas.openxmlformats.org/officeDocument/2006/relationships/image" Target="../media/image33.wmf"/><Relationship Id="rId1" Type="http://schemas.openxmlformats.org/officeDocument/2006/relationships/image" Target="../media/image80.wmf"/><Relationship Id="rId6" Type="http://schemas.openxmlformats.org/officeDocument/2006/relationships/image" Target="../media/image85.wmf"/><Relationship Id="rId11" Type="http://schemas.openxmlformats.org/officeDocument/2006/relationships/image" Target="../media/image90.wmf"/><Relationship Id="rId5" Type="http://schemas.openxmlformats.org/officeDocument/2006/relationships/image" Target="../media/image84.wmf"/><Relationship Id="rId15" Type="http://schemas.openxmlformats.org/officeDocument/2006/relationships/image" Target="../media/image94.wmf"/><Relationship Id="rId10" Type="http://schemas.openxmlformats.org/officeDocument/2006/relationships/image" Target="../media/image89.wmf"/><Relationship Id="rId4" Type="http://schemas.openxmlformats.org/officeDocument/2006/relationships/image" Target="../media/image83.wmf"/><Relationship Id="rId9" Type="http://schemas.openxmlformats.org/officeDocument/2006/relationships/image" Target="../media/image88.wmf"/><Relationship Id="rId14" Type="http://schemas.openxmlformats.org/officeDocument/2006/relationships/image" Target="../media/image93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13" Type="http://schemas.openxmlformats.org/officeDocument/2006/relationships/image" Target="../media/image108.wmf"/><Relationship Id="rId3" Type="http://schemas.openxmlformats.org/officeDocument/2006/relationships/image" Target="../media/image98.wmf"/><Relationship Id="rId7" Type="http://schemas.openxmlformats.org/officeDocument/2006/relationships/image" Target="../media/image102.wmf"/><Relationship Id="rId12" Type="http://schemas.openxmlformats.org/officeDocument/2006/relationships/image" Target="../media/image107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Relationship Id="rId6" Type="http://schemas.openxmlformats.org/officeDocument/2006/relationships/image" Target="../media/image101.wmf"/><Relationship Id="rId11" Type="http://schemas.openxmlformats.org/officeDocument/2006/relationships/image" Target="../media/image106.wmf"/><Relationship Id="rId5" Type="http://schemas.openxmlformats.org/officeDocument/2006/relationships/image" Target="../media/image100.wmf"/><Relationship Id="rId10" Type="http://schemas.openxmlformats.org/officeDocument/2006/relationships/image" Target="../media/image105.wmf"/><Relationship Id="rId4" Type="http://schemas.openxmlformats.org/officeDocument/2006/relationships/image" Target="../media/image99.wmf"/><Relationship Id="rId9" Type="http://schemas.openxmlformats.org/officeDocument/2006/relationships/image" Target="../media/image10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Relationship Id="rId4" Type="http://schemas.openxmlformats.org/officeDocument/2006/relationships/image" Target="../media/image112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13" Type="http://schemas.openxmlformats.org/officeDocument/2006/relationships/image" Target="../media/image124.wmf"/><Relationship Id="rId3" Type="http://schemas.openxmlformats.org/officeDocument/2006/relationships/image" Target="../media/image115.wmf"/><Relationship Id="rId7" Type="http://schemas.openxmlformats.org/officeDocument/2006/relationships/image" Target="../media/image119.wmf"/><Relationship Id="rId12" Type="http://schemas.openxmlformats.org/officeDocument/2006/relationships/image" Target="../media/image72.wmf"/><Relationship Id="rId2" Type="http://schemas.openxmlformats.org/officeDocument/2006/relationships/image" Target="../media/image62.wmf"/><Relationship Id="rId1" Type="http://schemas.openxmlformats.org/officeDocument/2006/relationships/image" Target="../media/image114.wmf"/><Relationship Id="rId6" Type="http://schemas.openxmlformats.org/officeDocument/2006/relationships/image" Target="../media/image118.wmf"/><Relationship Id="rId11" Type="http://schemas.openxmlformats.org/officeDocument/2006/relationships/image" Target="../media/image123.wmf"/><Relationship Id="rId5" Type="http://schemas.openxmlformats.org/officeDocument/2006/relationships/image" Target="../media/image117.wmf"/><Relationship Id="rId15" Type="http://schemas.openxmlformats.org/officeDocument/2006/relationships/image" Target="../media/image126.wmf"/><Relationship Id="rId10" Type="http://schemas.openxmlformats.org/officeDocument/2006/relationships/image" Target="../media/image122.wmf"/><Relationship Id="rId4" Type="http://schemas.openxmlformats.org/officeDocument/2006/relationships/image" Target="../media/image116.wmf"/><Relationship Id="rId9" Type="http://schemas.openxmlformats.org/officeDocument/2006/relationships/image" Target="../media/image121.wmf"/><Relationship Id="rId14" Type="http://schemas.openxmlformats.org/officeDocument/2006/relationships/image" Target="../media/image12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wmf"/><Relationship Id="rId7" Type="http://schemas.openxmlformats.org/officeDocument/2006/relationships/image" Target="../media/image133.wmf"/><Relationship Id="rId2" Type="http://schemas.openxmlformats.org/officeDocument/2006/relationships/image" Target="../media/image128.wmf"/><Relationship Id="rId1" Type="http://schemas.openxmlformats.org/officeDocument/2006/relationships/image" Target="../media/image127.wmf"/><Relationship Id="rId6" Type="http://schemas.openxmlformats.org/officeDocument/2006/relationships/image" Target="../media/image132.wmf"/><Relationship Id="rId5" Type="http://schemas.openxmlformats.org/officeDocument/2006/relationships/image" Target="../media/image131.wmf"/><Relationship Id="rId4" Type="http://schemas.openxmlformats.org/officeDocument/2006/relationships/image" Target="../media/image130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3" Type="http://schemas.openxmlformats.org/officeDocument/2006/relationships/image" Target="../media/image138.wmf"/><Relationship Id="rId7" Type="http://schemas.openxmlformats.org/officeDocument/2006/relationships/image" Target="../media/image142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Relationship Id="rId6" Type="http://schemas.openxmlformats.org/officeDocument/2006/relationships/image" Target="../media/image141.wmf"/><Relationship Id="rId5" Type="http://schemas.openxmlformats.org/officeDocument/2006/relationships/image" Target="../media/image140.wmf"/><Relationship Id="rId4" Type="http://schemas.openxmlformats.org/officeDocument/2006/relationships/image" Target="../media/image139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wmf"/><Relationship Id="rId3" Type="http://schemas.openxmlformats.org/officeDocument/2006/relationships/image" Target="../media/image148.wmf"/><Relationship Id="rId7" Type="http://schemas.openxmlformats.org/officeDocument/2006/relationships/image" Target="../media/image152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Relationship Id="rId6" Type="http://schemas.openxmlformats.org/officeDocument/2006/relationships/image" Target="../media/image151.wmf"/><Relationship Id="rId5" Type="http://schemas.openxmlformats.org/officeDocument/2006/relationships/image" Target="../media/image150.wmf"/><Relationship Id="rId4" Type="http://schemas.openxmlformats.org/officeDocument/2006/relationships/image" Target="../media/image149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wmf"/><Relationship Id="rId3" Type="http://schemas.openxmlformats.org/officeDocument/2006/relationships/image" Target="../media/image156.wmf"/><Relationship Id="rId7" Type="http://schemas.openxmlformats.org/officeDocument/2006/relationships/image" Target="../media/image160.wmf"/><Relationship Id="rId2" Type="http://schemas.openxmlformats.org/officeDocument/2006/relationships/image" Target="../media/image155.wmf"/><Relationship Id="rId1" Type="http://schemas.openxmlformats.org/officeDocument/2006/relationships/image" Target="../media/image154.wmf"/><Relationship Id="rId6" Type="http://schemas.openxmlformats.org/officeDocument/2006/relationships/image" Target="../media/image159.wmf"/><Relationship Id="rId5" Type="http://schemas.openxmlformats.org/officeDocument/2006/relationships/image" Target="../media/image158.wmf"/><Relationship Id="rId4" Type="http://schemas.openxmlformats.org/officeDocument/2006/relationships/image" Target="../media/image157.wmf"/><Relationship Id="rId9" Type="http://schemas.openxmlformats.org/officeDocument/2006/relationships/image" Target="../media/image162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wmf"/><Relationship Id="rId7" Type="http://schemas.openxmlformats.org/officeDocument/2006/relationships/image" Target="../media/image171.wmf"/><Relationship Id="rId2" Type="http://schemas.openxmlformats.org/officeDocument/2006/relationships/image" Target="../media/image166.wmf"/><Relationship Id="rId1" Type="http://schemas.openxmlformats.org/officeDocument/2006/relationships/image" Target="../media/image165.wmf"/><Relationship Id="rId6" Type="http://schemas.openxmlformats.org/officeDocument/2006/relationships/image" Target="../media/image170.wmf"/><Relationship Id="rId5" Type="http://schemas.openxmlformats.org/officeDocument/2006/relationships/image" Target="../media/image169.wmf"/><Relationship Id="rId4" Type="http://schemas.openxmlformats.org/officeDocument/2006/relationships/image" Target="../media/image16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wmf"/><Relationship Id="rId7" Type="http://schemas.openxmlformats.org/officeDocument/2006/relationships/image" Target="../media/image180.wmf"/><Relationship Id="rId2" Type="http://schemas.openxmlformats.org/officeDocument/2006/relationships/image" Target="../media/image175.wmf"/><Relationship Id="rId1" Type="http://schemas.openxmlformats.org/officeDocument/2006/relationships/image" Target="../media/image174.wmf"/><Relationship Id="rId6" Type="http://schemas.openxmlformats.org/officeDocument/2006/relationships/image" Target="../media/image179.wmf"/><Relationship Id="rId5" Type="http://schemas.openxmlformats.org/officeDocument/2006/relationships/image" Target="../media/image178.wmf"/><Relationship Id="rId4" Type="http://schemas.openxmlformats.org/officeDocument/2006/relationships/image" Target="../media/image177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wmf"/><Relationship Id="rId7" Type="http://schemas.openxmlformats.org/officeDocument/2006/relationships/image" Target="../media/image186.wmf"/><Relationship Id="rId2" Type="http://schemas.openxmlformats.org/officeDocument/2006/relationships/image" Target="../media/image181.wmf"/><Relationship Id="rId1" Type="http://schemas.openxmlformats.org/officeDocument/2006/relationships/image" Target="../media/image18.wmf"/><Relationship Id="rId6" Type="http://schemas.openxmlformats.org/officeDocument/2006/relationships/image" Target="../media/image185.wmf"/><Relationship Id="rId5" Type="http://schemas.openxmlformats.org/officeDocument/2006/relationships/image" Target="../media/image184.wmf"/><Relationship Id="rId4" Type="http://schemas.openxmlformats.org/officeDocument/2006/relationships/image" Target="../media/image183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wmf"/><Relationship Id="rId3" Type="http://schemas.openxmlformats.org/officeDocument/2006/relationships/image" Target="../media/image189.wmf"/><Relationship Id="rId7" Type="http://schemas.openxmlformats.org/officeDocument/2006/relationships/image" Target="../media/image193.wmf"/><Relationship Id="rId2" Type="http://schemas.openxmlformats.org/officeDocument/2006/relationships/image" Target="../media/image188.wmf"/><Relationship Id="rId1" Type="http://schemas.openxmlformats.org/officeDocument/2006/relationships/image" Target="../media/image187.wmf"/><Relationship Id="rId6" Type="http://schemas.openxmlformats.org/officeDocument/2006/relationships/image" Target="../media/image192.wmf"/><Relationship Id="rId5" Type="http://schemas.openxmlformats.org/officeDocument/2006/relationships/image" Target="../media/image191.wmf"/><Relationship Id="rId10" Type="http://schemas.openxmlformats.org/officeDocument/2006/relationships/image" Target="../media/image196.wmf"/><Relationship Id="rId4" Type="http://schemas.openxmlformats.org/officeDocument/2006/relationships/image" Target="../media/image190.wmf"/><Relationship Id="rId9" Type="http://schemas.openxmlformats.org/officeDocument/2006/relationships/image" Target="../media/image195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wmf"/><Relationship Id="rId3" Type="http://schemas.openxmlformats.org/officeDocument/2006/relationships/image" Target="../media/image201.wmf"/><Relationship Id="rId7" Type="http://schemas.openxmlformats.org/officeDocument/2006/relationships/image" Target="../media/image205.wmf"/><Relationship Id="rId12" Type="http://schemas.openxmlformats.org/officeDocument/2006/relationships/image" Target="../media/image210.wmf"/><Relationship Id="rId2" Type="http://schemas.openxmlformats.org/officeDocument/2006/relationships/image" Target="../media/image200.wmf"/><Relationship Id="rId1" Type="http://schemas.openxmlformats.org/officeDocument/2006/relationships/image" Target="../media/image199.wmf"/><Relationship Id="rId6" Type="http://schemas.openxmlformats.org/officeDocument/2006/relationships/image" Target="../media/image204.wmf"/><Relationship Id="rId11" Type="http://schemas.openxmlformats.org/officeDocument/2006/relationships/image" Target="../media/image209.wmf"/><Relationship Id="rId5" Type="http://schemas.openxmlformats.org/officeDocument/2006/relationships/image" Target="../media/image203.wmf"/><Relationship Id="rId10" Type="http://schemas.openxmlformats.org/officeDocument/2006/relationships/image" Target="../media/image208.wmf"/><Relationship Id="rId4" Type="http://schemas.openxmlformats.org/officeDocument/2006/relationships/image" Target="../media/image202.wmf"/><Relationship Id="rId9" Type="http://schemas.openxmlformats.org/officeDocument/2006/relationships/image" Target="../media/image20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2" Type="http://schemas.openxmlformats.org/officeDocument/2006/relationships/image" Target="../media/image21.wmf"/><Relationship Id="rId16" Type="http://schemas.openxmlformats.org/officeDocument/2006/relationships/image" Target="../media/image35.wmf"/><Relationship Id="rId1" Type="http://schemas.openxmlformats.org/officeDocument/2006/relationships/image" Target="../media/image19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5" Type="http://schemas.openxmlformats.org/officeDocument/2006/relationships/image" Target="../media/image3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Relationship Id="rId14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image" Target="../media/image53.wmf"/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12" Type="http://schemas.openxmlformats.org/officeDocument/2006/relationships/image" Target="../media/image52.wmf"/><Relationship Id="rId2" Type="http://schemas.openxmlformats.org/officeDocument/2006/relationships/image" Target="../media/image42.wmf"/><Relationship Id="rId16" Type="http://schemas.openxmlformats.org/officeDocument/2006/relationships/image" Target="../media/image55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11" Type="http://schemas.openxmlformats.org/officeDocument/2006/relationships/image" Target="../media/image51.wmf"/><Relationship Id="rId5" Type="http://schemas.openxmlformats.org/officeDocument/2006/relationships/image" Target="../media/image45.wmf"/><Relationship Id="rId15" Type="http://schemas.openxmlformats.org/officeDocument/2006/relationships/image" Target="../media/image54.wmf"/><Relationship Id="rId10" Type="http://schemas.openxmlformats.org/officeDocument/2006/relationships/image" Target="../media/image50.wmf"/><Relationship Id="rId4" Type="http://schemas.openxmlformats.org/officeDocument/2006/relationships/image" Target="../media/image44.wmf"/><Relationship Id="rId9" Type="http://schemas.openxmlformats.org/officeDocument/2006/relationships/image" Target="../media/image49.wmf"/><Relationship Id="rId14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4" Type="http://schemas.openxmlformats.org/officeDocument/2006/relationships/image" Target="../media/image59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image" Target="../media/image73.wmf"/><Relationship Id="rId3" Type="http://schemas.openxmlformats.org/officeDocument/2006/relationships/image" Target="../media/image64.wmf"/><Relationship Id="rId7" Type="http://schemas.openxmlformats.org/officeDocument/2006/relationships/image" Target="../media/image67.wmf"/><Relationship Id="rId12" Type="http://schemas.openxmlformats.org/officeDocument/2006/relationships/image" Target="../media/image72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6.wmf"/><Relationship Id="rId11" Type="http://schemas.openxmlformats.org/officeDocument/2006/relationships/image" Target="../media/image71.wmf"/><Relationship Id="rId5" Type="http://schemas.openxmlformats.org/officeDocument/2006/relationships/image" Target="../media/image65.wmf"/><Relationship Id="rId10" Type="http://schemas.openxmlformats.org/officeDocument/2006/relationships/image" Target="../media/image70.wmf"/><Relationship Id="rId4" Type="http://schemas.openxmlformats.org/officeDocument/2006/relationships/image" Target="../media/image58.wmf"/><Relationship Id="rId9" Type="http://schemas.openxmlformats.org/officeDocument/2006/relationships/image" Target="../media/image69.wmf"/><Relationship Id="rId14" Type="http://schemas.openxmlformats.org/officeDocument/2006/relationships/image" Target="../media/image7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A9217E-136D-48AD-8121-B82249CDB29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BD478-0F4B-4F15-AD0D-126628B767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159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" Type="http://schemas.openxmlformats.org/officeDocument/2006/relationships/image" Target="../media/image1.wmf"/><Relationship Id="rId16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4.xml"/><Relationship Id="rId5" Type="http://schemas.openxmlformats.org/officeDocument/2006/relationships/slide" Target="slide4.xml"/><Relationship Id="rId15" Type="http://schemas.openxmlformats.org/officeDocument/2006/relationships/slide" Target="slide19.xml"/><Relationship Id="rId10" Type="http://schemas.openxmlformats.org/officeDocument/2006/relationships/slide" Target="slide13.xml"/><Relationship Id="rId19" Type="http://schemas.openxmlformats.org/officeDocument/2006/relationships/slide" Target="slide23.xml"/><Relationship Id="rId4" Type="http://schemas.openxmlformats.org/officeDocument/2006/relationships/slide" Target="slide3.xml"/><Relationship Id="rId9" Type="http://schemas.openxmlformats.org/officeDocument/2006/relationships/slide" Target="slide11.xml"/><Relationship Id="rId14" Type="http://schemas.openxmlformats.org/officeDocument/2006/relationships/slide" Target="slide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oleObject" Target="../embeddings/oleObject63.bin"/><Relationship Id="rId18" Type="http://schemas.openxmlformats.org/officeDocument/2006/relationships/image" Target="../media/image68.wmf"/><Relationship Id="rId26" Type="http://schemas.openxmlformats.org/officeDocument/2006/relationships/image" Target="../media/image72.wmf"/><Relationship Id="rId3" Type="http://schemas.openxmlformats.org/officeDocument/2006/relationships/oleObject" Target="../embeddings/oleObject58.bin"/><Relationship Id="rId21" Type="http://schemas.openxmlformats.org/officeDocument/2006/relationships/oleObject" Target="../embeddings/oleObject67.bin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65.wmf"/><Relationship Id="rId17" Type="http://schemas.openxmlformats.org/officeDocument/2006/relationships/oleObject" Target="../embeddings/oleObject65.bin"/><Relationship Id="rId25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7.wmf"/><Relationship Id="rId20" Type="http://schemas.openxmlformats.org/officeDocument/2006/relationships/image" Target="../media/image69.wmf"/><Relationship Id="rId29" Type="http://schemas.openxmlformats.org/officeDocument/2006/relationships/oleObject" Target="../embeddings/oleObject71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62.bin"/><Relationship Id="rId24" Type="http://schemas.openxmlformats.org/officeDocument/2006/relationships/image" Target="../media/image71.wmf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4.bin"/><Relationship Id="rId23" Type="http://schemas.openxmlformats.org/officeDocument/2006/relationships/oleObject" Target="../embeddings/oleObject68.bin"/><Relationship Id="rId28" Type="http://schemas.openxmlformats.org/officeDocument/2006/relationships/image" Target="../media/image73.wmf"/><Relationship Id="rId10" Type="http://schemas.openxmlformats.org/officeDocument/2006/relationships/image" Target="../media/image58.wmf"/><Relationship Id="rId19" Type="http://schemas.openxmlformats.org/officeDocument/2006/relationships/oleObject" Target="../embeddings/oleObject66.bin"/><Relationship Id="rId31" Type="http://schemas.openxmlformats.org/officeDocument/2006/relationships/slide" Target="slide1.xml"/><Relationship Id="rId4" Type="http://schemas.openxmlformats.org/officeDocument/2006/relationships/image" Target="../media/image62.wmf"/><Relationship Id="rId9" Type="http://schemas.openxmlformats.org/officeDocument/2006/relationships/oleObject" Target="../embeddings/oleObject61.bin"/><Relationship Id="rId14" Type="http://schemas.openxmlformats.org/officeDocument/2006/relationships/image" Target="../media/image66.wmf"/><Relationship Id="rId22" Type="http://schemas.openxmlformats.org/officeDocument/2006/relationships/image" Target="../media/image70.wmf"/><Relationship Id="rId27" Type="http://schemas.openxmlformats.org/officeDocument/2006/relationships/oleObject" Target="../embeddings/oleObject70.bin"/><Relationship Id="rId30" Type="http://schemas.openxmlformats.org/officeDocument/2006/relationships/image" Target="../media/image74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image" Target="../media/image78.png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7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5.wmf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72.bin"/><Relationship Id="rId10" Type="http://schemas.openxmlformats.org/officeDocument/2006/relationships/image" Target="../media/image18.wmf"/><Relationship Id="rId4" Type="http://schemas.openxmlformats.org/officeDocument/2006/relationships/image" Target="../media/image79.jpeg"/><Relationship Id="rId9" Type="http://schemas.openxmlformats.org/officeDocument/2006/relationships/oleObject" Target="../embeddings/oleObject7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oleObject" Target="../embeddings/oleObject81.bin"/><Relationship Id="rId18" Type="http://schemas.openxmlformats.org/officeDocument/2006/relationships/image" Target="../media/image87.wmf"/><Relationship Id="rId26" Type="http://schemas.openxmlformats.org/officeDocument/2006/relationships/image" Target="../media/image91.wmf"/><Relationship Id="rId39" Type="http://schemas.openxmlformats.org/officeDocument/2006/relationships/slide" Target="slide1.xml"/><Relationship Id="rId3" Type="http://schemas.openxmlformats.org/officeDocument/2006/relationships/oleObject" Target="../embeddings/oleObject76.bin"/><Relationship Id="rId21" Type="http://schemas.openxmlformats.org/officeDocument/2006/relationships/oleObject" Target="../embeddings/oleObject85.bin"/><Relationship Id="rId34" Type="http://schemas.openxmlformats.org/officeDocument/2006/relationships/image" Target="../media/image33.wmf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84.wmf"/><Relationship Id="rId17" Type="http://schemas.openxmlformats.org/officeDocument/2006/relationships/oleObject" Target="../embeddings/oleObject83.bin"/><Relationship Id="rId25" Type="http://schemas.openxmlformats.org/officeDocument/2006/relationships/oleObject" Target="../embeddings/oleObject87.bin"/><Relationship Id="rId33" Type="http://schemas.openxmlformats.org/officeDocument/2006/relationships/oleObject" Target="../embeddings/oleObject91.bin"/><Relationship Id="rId38" Type="http://schemas.openxmlformats.org/officeDocument/2006/relationships/image" Target="../media/image9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6.wmf"/><Relationship Id="rId20" Type="http://schemas.openxmlformats.org/officeDocument/2006/relationships/image" Target="../media/image88.wmf"/><Relationship Id="rId29" Type="http://schemas.openxmlformats.org/officeDocument/2006/relationships/oleObject" Target="../embeddings/oleObject89.bin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1.wmf"/><Relationship Id="rId11" Type="http://schemas.openxmlformats.org/officeDocument/2006/relationships/oleObject" Target="../embeddings/oleObject80.bin"/><Relationship Id="rId24" Type="http://schemas.openxmlformats.org/officeDocument/2006/relationships/image" Target="../media/image90.wmf"/><Relationship Id="rId32" Type="http://schemas.openxmlformats.org/officeDocument/2006/relationships/image" Target="../media/image94.wmf"/><Relationship Id="rId37" Type="http://schemas.openxmlformats.org/officeDocument/2006/relationships/oleObject" Target="../embeddings/oleObject93.bin"/><Relationship Id="rId5" Type="http://schemas.openxmlformats.org/officeDocument/2006/relationships/oleObject" Target="../embeddings/oleObject77.bin"/><Relationship Id="rId15" Type="http://schemas.openxmlformats.org/officeDocument/2006/relationships/oleObject" Target="../embeddings/oleObject82.bin"/><Relationship Id="rId23" Type="http://schemas.openxmlformats.org/officeDocument/2006/relationships/oleObject" Target="../embeddings/oleObject86.bin"/><Relationship Id="rId28" Type="http://schemas.openxmlformats.org/officeDocument/2006/relationships/image" Target="../media/image92.wmf"/><Relationship Id="rId36" Type="http://schemas.openxmlformats.org/officeDocument/2006/relationships/image" Target="../media/image34.wmf"/><Relationship Id="rId10" Type="http://schemas.openxmlformats.org/officeDocument/2006/relationships/image" Target="../media/image83.wmf"/><Relationship Id="rId19" Type="http://schemas.openxmlformats.org/officeDocument/2006/relationships/oleObject" Target="../embeddings/oleObject84.bin"/><Relationship Id="rId31" Type="http://schemas.openxmlformats.org/officeDocument/2006/relationships/oleObject" Target="../embeddings/oleObject90.bin"/><Relationship Id="rId4" Type="http://schemas.openxmlformats.org/officeDocument/2006/relationships/image" Target="../media/image80.wmf"/><Relationship Id="rId9" Type="http://schemas.openxmlformats.org/officeDocument/2006/relationships/oleObject" Target="../embeddings/oleObject79.bin"/><Relationship Id="rId14" Type="http://schemas.openxmlformats.org/officeDocument/2006/relationships/image" Target="../media/image85.wmf"/><Relationship Id="rId22" Type="http://schemas.openxmlformats.org/officeDocument/2006/relationships/image" Target="../media/image89.wmf"/><Relationship Id="rId27" Type="http://schemas.openxmlformats.org/officeDocument/2006/relationships/oleObject" Target="../embeddings/oleObject88.bin"/><Relationship Id="rId30" Type="http://schemas.openxmlformats.org/officeDocument/2006/relationships/image" Target="../media/image93.wmf"/><Relationship Id="rId35" Type="http://schemas.openxmlformats.org/officeDocument/2006/relationships/oleObject" Target="../embeddings/oleObject9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13" Type="http://schemas.openxmlformats.org/officeDocument/2006/relationships/oleObject" Target="../embeddings/oleObject98.bin"/><Relationship Id="rId18" Type="http://schemas.openxmlformats.org/officeDocument/2006/relationships/image" Target="../media/image102.wmf"/><Relationship Id="rId26" Type="http://schemas.openxmlformats.org/officeDocument/2006/relationships/image" Target="../media/image106.wmf"/><Relationship Id="rId3" Type="http://schemas.openxmlformats.org/officeDocument/2006/relationships/image" Target="../media/image60.png"/><Relationship Id="rId21" Type="http://schemas.openxmlformats.org/officeDocument/2006/relationships/oleObject" Target="../embeddings/oleObject102.bin"/><Relationship Id="rId7" Type="http://schemas.openxmlformats.org/officeDocument/2006/relationships/oleObject" Target="../embeddings/oleObject95.bin"/><Relationship Id="rId12" Type="http://schemas.openxmlformats.org/officeDocument/2006/relationships/image" Target="../media/image99.wmf"/><Relationship Id="rId17" Type="http://schemas.openxmlformats.org/officeDocument/2006/relationships/oleObject" Target="../embeddings/oleObject100.bin"/><Relationship Id="rId25" Type="http://schemas.openxmlformats.org/officeDocument/2006/relationships/oleObject" Target="../embeddings/oleObject10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1.wmf"/><Relationship Id="rId20" Type="http://schemas.openxmlformats.org/officeDocument/2006/relationships/image" Target="../media/image103.wmf"/><Relationship Id="rId29" Type="http://schemas.openxmlformats.org/officeDocument/2006/relationships/oleObject" Target="../embeddings/oleObject106.bin"/><Relationship Id="rId1" Type="http://schemas.openxmlformats.org/officeDocument/2006/relationships/vmlDrawing" Target="../drawings/vmlDrawing12.vml"/><Relationship Id="rId6" Type="http://schemas.openxmlformats.org/officeDocument/2006/relationships/image" Target="../media/image96.wmf"/><Relationship Id="rId11" Type="http://schemas.openxmlformats.org/officeDocument/2006/relationships/oleObject" Target="../embeddings/oleObject97.bin"/><Relationship Id="rId24" Type="http://schemas.openxmlformats.org/officeDocument/2006/relationships/image" Target="../media/image105.wmf"/><Relationship Id="rId5" Type="http://schemas.openxmlformats.org/officeDocument/2006/relationships/oleObject" Target="../embeddings/oleObject94.bin"/><Relationship Id="rId15" Type="http://schemas.openxmlformats.org/officeDocument/2006/relationships/oleObject" Target="../embeddings/oleObject99.bin"/><Relationship Id="rId23" Type="http://schemas.openxmlformats.org/officeDocument/2006/relationships/oleObject" Target="../embeddings/oleObject103.bin"/><Relationship Id="rId28" Type="http://schemas.openxmlformats.org/officeDocument/2006/relationships/image" Target="../media/image107.wmf"/><Relationship Id="rId10" Type="http://schemas.openxmlformats.org/officeDocument/2006/relationships/image" Target="../media/image98.wmf"/><Relationship Id="rId19" Type="http://schemas.openxmlformats.org/officeDocument/2006/relationships/oleObject" Target="../embeddings/oleObject101.bin"/><Relationship Id="rId31" Type="http://schemas.openxmlformats.org/officeDocument/2006/relationships/slide" Target="slide1.xml"/><Relationship Id="rId4" Type="http://schemas.openxmlformats.org/officeDocument/2006/relationships/image" Target="../media/image61.jpeg"/><Relationship Id="rId9" Type="http://schemas.openxmlformats.org/officeDocument/2006/relationships/oleObject" Target="../embeddings/oleObject96.bin"/><Relationship Id="rId14" Type="http://schemas.openxmlformats.org/officeDocument/2006/relationships/image" Target="../media/image100.wmf"/><Relationship Id="rId22" Type="http://schemas.openxmlformats.org/officeDocument/2006/relationships/image" Target="../media/image104.wmf"/><Relationship Id="rId27" Type="http://schemas.openxmlformats.org/officeDocument/2006/relationships/oleObject" Target="../embeddings/oleObject105.bin"/><Relationship Id="rId30" Type="http://schemas.openxmlformats.org/officeDocument/2006/relationships/image" Target="../media/image108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wmf"/><Relationship Id="rId3" Type="http://schemas.openxmlformats.org/officeDocument/2006/relationships/oleObject" Target="../embeddings/oleObject107.bin"/><Relationship Id="rId7" Type="http://schemas.openxmlformats.org/officeDocument/2006/relationships/oleObject" Target="../embeddings/oleObject10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10.wmf"/><Relationship Id="rId11" Type="http://schemas.openxmlformats.org/officeDocument/2006/relationships/image" Target="../media/image113.jpeg"/><Relationship Id="rId5" Type="http://schemas.openxmlformats.org/officeDocument/2006/relationships/oleObject" Target="../embeddings/oleObject108.bin"/><Relationship Id="rId10" Type="http://schemas.openxmlformats.org/officeDocument/2006/relationships/image" Target="../media/image112.wmf"/><Relationship Id="rId4" Type="http://schemas.openxmlformats.org/officeDocument/2006/relationships/image" Target="../media/image109.wmf"/><Relationship Id="rId9" Type="http://schemas.openxmlformats.org/officeDocument/2006/relationships/oleObject" Target="../embeddings/oleObject110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wmf"/><Relationship Id="rId13" Type="http://schemas.openxmlformats.org/officeDocument/2006/relationships/oleObject" Target="../embeddings/oleObject116.bin"/><Relationship Id="rId18" Type="http://schemas.openxmlformats.org/officeDocument/2006/relationships/image" Target="../media/image120.wmf"/><Relationship Id="rId26" Type="http://schemas.openxmlformats.org/officeDocument/2006/relationships/image" Target="../media/image72.wmf"/><Relationship Id="rId3" Type="http://schemas.openxmlformats.org/officeDocument/2006/relationships/oleObject" Target="../embeddings/oleObject111.bin"/><Relationship Id="rId21" Type="http://schemas.openxmlformats.org/officeDocument/2006/relationships/oleObject" Target="../embeddings/oleObject120.bin"/><Relationship Id="rId7" Type="http://schemas.openxmlformats.org/officeDocument/2006/relationships/oleObject" Target="../embeddings/oleObject113.bin"/><Relationship Id="rId12" Type="http://schemas.openxmlformats.org/officeDocument/2006/relationships/image" Target="../media/image117.wmf"/><Relationship Id="rId17" Type="http://schemas.openxmlformats.org/officeDocument/2006/relationships/oleObject" Target="../embeddings/oleObject118.bin"/><Relationship Id="rId25" Type="http://schemas.openxmlformats.org/officeDocument/2006/relationships/oleObject" Target="../embeddings/oleObject122.bin"/><Relationship Id="rId3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9.wmf"/><Relationship Id="rId20" Type="http://schemas.openxmlformats.org/officeDocument/2006/relationships/image" Target="../media/image121.wmf"/><Relationship Id="rId29" Type="http://schemas.openxmlformats.org/officeDocument/2006/relationships/oleObject" Target="../embeddings/oleObject124.bin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115.bin"/><Relationship Id="rId24" Type="http://schemas.openxmlformats.org/officeDocument/2006/relationships/image" Target="../media/image123.wmf"/><Relationship Id="rId32" Type="http://schemas.openxmlformats.org/officeDocument/2006/relationships/image" Target="../media/image126.wmf"/><Relationship Id="rId5" Type="http://schemas.openxmlformats.org/officeDocument/2006/relationships/oleObject" Target="../embeddings/oleObject112.bin"/><Relationship Id="rId15" Type="http://schemas.openxmlformats.org/officeDocument/2006/relationships/oleObject" Target="../embeddings/oleObject117.bin"/><Relationship Id="rId23" Type="http://schemas.openxmlformats.org/officeDocument/2006/relationships/oleObject" Target="../embeddings/oleObject121.bin"/><Relationship Id="rId28" Type="http://schemas.openxmlformats.org/officeDocument/2006/relationships/image" Target="../media/image124.wmf"/><Relationship Id="rId10" Type="http://schemas.openxmlformats.org/officeDocument/2006/relationships/image" Target="../media/image116.wmf"/><Relationship Id="rId19" Type="http://schemas.openxmlformats.org/officeDocument/2006/relationships/oleObject" Target="../embeddings/oleObject119.bin"/><Relationship Id="rId31" Type="http://schemas.openxmlformats.org/officeDocument/2006/relationships/oleObject" Target="../embeddings/oleObject125.bin"/><Relationship Id="rId4" Type="http://schemas.openxmlformats.org/officeDocument/2006/relationships/image" Target="../media/image114.wmf"/><Relationship Id="rId9" Type="http://schemas.openxmlformats.org/officeDocument/2006/relationships/oleObject" Target="../embeddings/oleObject114.bin"/><Relationship Id="rId14" Type="http://schemas.openxmlformats.org/officeDocument/2006/relationships/image" Target="../media/image118.wmf"/><Relationship Id="rId22" Type="http://schemas.openxmlformats.org/officeDocument/2006/relationships/image" Target="../media/image122.wmf"/><Relationship Id="rId27" Type="http://schemas.openxmlformats.org/officeDocument/2006/relationships/oleObject" Target="../embeddings/oleObject123.bin"/><Relationship Id="rId30" Type="http://schemas.openxmlformats.org/officeDocument/2006/relationships/image" Target="../media/image125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wmf"/><Relationship Id="rId13" Type="http://schemas.openxmlformats.org/officeDocument/2006/relationships/oleObject" Target="../embeddings/oleObject130.bin"/><Relationship Id="rId18" Type="http://schemas.openxmlformats.org/officeDocument/2006/relationships/image" Target="../media/image133.wmf"/><Relationship Id="rId3" Type="http://schemas.openxmlformats.org/officeDocument/2006/relationships/image" Target="../media/image134.png"/><Relationship Id="rId7" Type="http://schemas.openxmlformats.org/officeDocument/2006/relationships/oleObject" Target="../embeddings/oleObject127.bin"/><Relationship Id="rId12" Type="http://schemas.openxmlformats.org/officeDocument/2006/relationships/image" Target="../media/image130.wmf"/><Relationship Id="rId17" Type="http://schemas.openxmlformats.org/officeDocument/2006/relationships/oleObject" Target="../embeddings/oleObject13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2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27.wmf"/><Relationship Id="rId11" Type="http://schemas.openxmlformats.org/officeDocument/2006/relationships/oleObject" Target="../embeddings/oleObject129.bin"/><Relationship Id="rId5" Type="http://schemas.openxmlformats.org/officeDocument/2006/relationships/oleObject" Target="../embeddings/oleObject126.bin"/><Relationship Id="rId15" Type="http://schemas.openxmlformats.org/officeDocument/2006/relationships/oleObject" Target="../embeddings/oleObject131.bin"/><Relationship Id="rId10" Type="http://schemas.openxmlformats.org/officeDocument/2006/relationships/image" Target="../media/image129.wmf"/><Relationship Id="rId19" Type="http://schemas.openxmlformats.org/officeDocument/2006/relationships/slide" Target="slide1.xml"/><Relationship Id="rId4" Type="http://schemas.openxmlformats.org/officeDocument/2006/relationships/image" Target="../media/image135.gif"/><Relationship Id="rId9" Type="http://schemas.openxmlformats.org/officeDocument/2006/relationships/oleObject" Target="../embeddings/oleObject128.bin"/><Relationship Id="rId14" Type="http://schemas.openxmlformats.org/officeDocument/2006/relationships/image" Target="../media/image131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13" Type="http://schemas.openxmlformats.org/officeDocument/2006/relationships/oleObject" Target="../embeddings/oleObject136.bin"/><Relationship Id="rId18" Type="http://schemas.openxmlformats.org/officeDocument/2006/relationships/image" Target="../media/image141.wmf"/><Relationship Id="rId3" Type="http://schemas.openxmlformats.org/officeDocument/2006/relationships/image" Target="../media/image134.png"/><Relationship Id="rId21" Type="http://schemas.openxmlformats.org/officeDocument/2006/relationships/oleObject" Target="../embeddings/oleObject140.bin"/><Relationship Id="rId7" Type="http://schemas.openxmlformats.org/officeDocument/2006/relationships/oleObject" Target="../embeddings/oleObject133.bin"/><Relationship Id="rId12" Type="http://schemas.openxmlformats.org/officeDocument/2006/relationships/image" Target="../media/image138.wmf"/><Relationship Id="rId17" Type="http://schemas.openxmlformats.org/officeDocument/2006/relationships/oleObject" Target="../embeddings/oleObject13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0.wmf"/><Relationship Id="rId20" Type="http://schemas.openxmlformats.org/officeDocument/2006/relationships/image" Target="../media/image142.wmf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45.jpeg"/><Relationship Id="rId11" Type="http://schemas.openxmlformats.org/officeDocument/2006/relationships/oleObject" Target="../embeddings/oleObject135.bin"/><Relationship Id="rId5" Type="http://schemas.openxmlformats.org/officeDocument/2006/relationships/image" Target="../media/image144.gif"/><Relationship Id="rId15" Type="http://schemas.openxmlformats.org/officeDocument/2006/relationships/oleObject" Target="../embeddings/oleObject137.bin"/><Relationship Id="rId23" Type="http://schemas.openxmlformats.org/officeDocument/2006/relationships/slide" Target="slide1.xml"/><Relationship Id="rId10" Type="http://schemas.openxmlformats.org/officeDocument/2006/relationships/image" Target="../media/image137.wmf"/><Relationship Id="rId19" Type="http://schemas.openxmlformats.org/officeDocument/2006/relationships/oleObject" Target="../embeddings/oleObject139.bin"/><Relationship Id="rId4" Type="http://schemas.openxmlformats.org/officeDocument/2006/relationships/image" Target="../media/image135.gif"/><Relationship Id="rId9" Type="http://schemas.openxmlformats.org/officeDocument/2006/relationships/oleObject" Target="../embeddings/oleObject134.bin"/><Relationship Id="rId14" Type="http://schemas.openxmlformats.org/officeDocument/2006/relationships/image" Target="../media/image139.wmf"/><Relationship Id="rId22" Type="http://schemas.openxmlformats.org/officeDocument/2006/relationships/image" Target="../media/image143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wmf"/><Relationship Id="rId13" Type="http://schemas.openxmlformats.org/officeDocument/2006/relationships/oleObject" Target="../embeddings/oleObject144.bin"/><Relationship Id="rId18" Type="http://schemas.openxmlformats.org/officeDocument/2006/relationships/image" Target="../media/image151.wmf"/><Relationship Id="rId3" Type="http://schemas.openxmlformats.org/officeDocument/2006/relationships/image" Target="../media/image134.png"/><Relationship Id="rId21" Type="http://schemas.openxmlformats.org/officeDocument/2006/relationships/oleObject" Target="../embeddings/oleObject148.bin"/><Relationship Id="rId7" Type="http://schemas.openxmlformats.org/officeDocument/2006/relationships/oleObject" Target="../embeddings/oleObject141.bin"/><Relationship Id="rId12" Type="http://schemas.openxmlformats.org/officeDocument/2006/relationships/image" Target="../media/image148.wmf"/><Relationship Id="rId17" Type="http://schemas.openxmlformats.org/officeDocument/2006/relationships/oleObject" Target="../embeddings/oleObject14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0.wmf"/><Relationship Id="rId20" Type="http://schemas.openxmlformats.org/officeDocument/2006/relationships/image" Target="../media/image152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45.jpeg"/><Relationship Id="rId11" Type="http://schemas.openxmlformats.org/officeDocument/2006/relationships/oleObject" Target="../embeddings/oleObject143.bin"/><Relationship Id="rId5" Type="http://schemas.openxmlformats.org/officeDocument/2006/relationships/image" Target="../media/image144.gif"/><Relationship Id="rId15" Type="http://schemas.openxmlformats.org/officeDocument/2006/relationships/oleObject" Target="../embeddings/oleObject145.bin"/><Relationship Id="rId23" Type="http://schemas.openxmlformats.org/officeDocument/2006/relationships/slide" Target="slide1.xml"/><Relationship Id="rId10" Type="http://schemas.openxmlformats.org/officeDocument/2006/relationships/image" Target="../media/image147.wmf"/><Relationship Id="rId19" Type="http://schemas.openxmlformats.org/officeDocument/2006/relationships/oleObject" Target="../embeddings/oleObject147.bin"/><Relationship Id="rId4" Type="http://schemas.openxmlformats.org/officeDocument/2006/relationships/image" Target="../media/image135.gif"/><Relationship Id="rId9" Type="http://schemas.openxmlformats.org/officeDocument/2006/relationships/oleObject" Target="../embeddings/oleObject142.bin"/><Relationship Id="rId14" Type="http://schemas.openxmlformats.org/officeDocument/2006/relationships/image" Target="../media/image149.wmf"/><Relationship Id="rId22" Type="http://schemas.openxmlformats.org/officeDocument/2006/relationships/image" Target="../media/image153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wmf"/><Relationship Id="rId13" Type="http://schemas.openxmlformats.org/officeDocument/2006/relationships/oleObject" Target="../embeddings/oleObject153.bin"/><Relationship Id="rId18" Type="http://schemas.openxmlformats.org/officeDocument/2006/relationships/image" Target="../media/image160.wmf"/><Relationship Id="rId3" Type="http://schemas.openxmlformats.org/officeDocument/2006/relationships/image" Target="../media/image163.jpeg"/><Relationship Id="rId21" Type="http://schemas.openxmlformats.org/officeDocument/2006/relationships/oleObject" Target="../embeddings/oleObject157.bin"/><Relationship Id="rId7" Type="http://schemas.openxmlformats.org/officeDocument/2006/relationships/oleObject" Target="../embeddings/oleObject150.bin"/><Relationship Id="rId12" Type="http://schemas.openxmlformats.org/officeDocument/2006/relationships/image" Target="../media/image157.wmf"/><Relationship Id="rId17" Type="http://schemas.openxmlformats.org/officeDocument/2006/relationships/oleObject" Target="../embeddings/oleObject15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9.wmf"/><Relationship Id="rId20" Type="http://schemas.openxmlformats.org/officeDocument/2006/relationships/image" Target="../media/image161.w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54.wmf"/><Relationship Id="rId11" Type="http://schemas.openxmlformats.org/officeDocument/2006/relationships/oleObject" Target="../embeddings/oleObject152.bin"/><Relationship Id="rId5" Type="http://schemas.openxmlformats.org/officeDocument/2006/relationships/oleObject" Target="../embeddings/oleObject149.bin"/><Relationship Id="rId15" Type="http://schemas.openxmlformats.org/officeDocument/2006/relationships/oleObject" Target="../embeddings/oleObject154.bin"/><Relationship Id="rId23" Type="http://schemas.openxmlformats.org/officeDocument/2006/relationships/slide" Target="slide1.xml"/><Relationship Id="rId10" Type="http://schemas.openxmlformats.org/officeDocument/2006/relationships/image" Target="../media/image156.wmf"/><Relationship Id="rId19" Type="http://schemas.openxmlformats.org/officeDocument/2006/relationships/oleObject" Target="../embeddings/oleObject156.bin"/><Relationship Id="rId4" Type="http://schemas.openxmlformats.org/officeDocument/2006/relationships/image" Target="../media/image164.jpeg"/><Relationship Id="rId9" Type="http://schemas.openxmlformats.org/officeDocument/2006/relationships/oleObject" Target="../embeddings/oleObject151.bin"/><Relationship Id="rId14" Type="http://schemas.openxmlformats.org/officeDocument/2006/relationships/image" Target="../media/image158.wmf"/><Relationship Id="rId22" Type="http://schemas.openxmlformats.org/officeDocument/2006/relationships/image" Target="../media/image162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emf"/><Relationship Id="rId7" Type="http://schemas.openxmlformats.org/officeDocument/2006/relationships/image" Target="../media/image3.wmf"/><Relationship Id="rId12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wmf"/><Relationship Id="rId13" Type="http://schemas.openxmlformats.org/officeDocument/2006/relationships/oleObject" Target="../embeddings/oleObject162.bin"/><Relationship Id="rId18" Type="http://schemas.openxmlformats.org/officeDocument/2006/relationships/image" Target="../media/image171.wmf"/><Relationship Id="rId3" Type="http://schemas.openxmlformats.org/officeDocument/2006/relationships/image" Target="../media/image172.jpeg"/><Relationship Id="rId7" Type="http://schemas.openxmlformats.org/officeDocument/2006/relationships/oleObject" Target="../embeddings/oleObject159.bin"/><Relationship Id="rId12" Type="http://schemas.openxmlformats.org/officeDocument/2006/relationships/image" Target="../media/image168.wmf"/><Relationship Id="rId17" Type="http://schemas.openxmlformats.org/officeDocument/2006/relationships/oleObject" Target="../embeddings/oleObject16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0.w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65.wmf"/><Relationship Id="rId11" Type="http://schemas.openxmlformats.org/officeDocument/2006/relationships/oleObject" Target="../embeddings/oleObject161.bin"/><Relationship Id="rId5" Type="http://schemas.openxmlformats.org/officeDocument/2006/relationships/oleObject" Target="../embeddings/oleObject158.bin"/><Relationship Id="rId15" Type="http://schemas.openxmlformats.org/officeDocument/2006/relationships/oleObject" Target="../embeddings/oleObject163.bin"/><Relationship Id="rId10" Type="http://schemas.openxmlformats.org/officeDocument/2006/relationships/image" Target="../media/image167.wmf"/><Relationship Id="rId19" Type="http://schemas.openxmlformats.org/officeDocument/2006/relationships/slide" Target="slide1.xml"/><Relationship Id="rId4" Type="http://schemas.openxmlformats.org/officeDocument/2006/relationships/image" Target="../media/image173.jpeg"/><Relationship Id="rId9" Type="http://schemas.openxmlformats.org/officeDocument/2006/relationships/oleObject" Target="../embeddings/oleObject160.bin"/><Relationship Id="rId14" Type="http://schemas.openxmlformats.org/officeDocument/2006/relationships/image" Target="../media/image169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wmf"/><Relationship Id="rId13" Type="http://schemas.openxmlformats.org/officeDocument/2006/relationships/oleObject" Target="../embeddings/oleObject169.bin"/><Relationship Id="rId18" Type="http://schemas.openxmlformats.org/officeDocument/2006/relationships/image" Target="../media/image180.wmf"/><Relationship Id="rId3" Type="http://schemas.openxmlformats.org/officeDocument/2006/relationships/image" Target="../media/image172.jpeg"/><Relationship Id="rId7" Type="http://schemas.openxmlformats.org/officeDocument/2006/relationships/oleObject" Target="../embeddings/oleObject166.bin"/><Relationship Id="rId12" Type="http://schemas.openxmlformats.org/officeDocument/2006/relationships/image" Target="../media/image177.wmf"/><Relationship Id="rId17" Type="http://schemas.openxmlformats.org/officeDocument/2006/relationships/oleObject" Target="../embeddings/oleObject17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9.wmf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74.wmf"/><Relationship Id="rId11" Type="http://schemas.openxmlformats.org/officeDocument/2006/relationships/oleObject" Target="../embeddings/oleObject168.bin"/><Relationship Id="rId5" Type="http://schemas.openxmlformats.org/officeDocument/2006/relationships/oleObject" Target="../embeddings/oleObject165.bin"/><Relationship Id="rId15" Type="http://schemas.openxmlformats.org/officeDocument/2006/relationships/oleObject" Target="../embeddings/oleObject170.bin"/><Relationship Id="rId10" Type="http://schemas.openxmlformats.org/officeDocument/2006/relationships/image" Target="../media/image176.wmf"/><Relationship Id="rId19" Type="http://schemas.openxmlformats.org/officeDocument/2006/relationships/slide" Target="slide1.xml"/><Relationship Id="rId4" Type="http://schemas.openxmlformats.org/officeDocument/2006/relationships/image" Target="../media/image173.jpeg"/><Relationship Id="rId9" Type="http://schemas.openxmlformats.org/officeDocument/2006/relationships/oleObject" Target="../embeddings/oleObject167.bin"/><Relationship Id="rId14" Type="http://schemas.openxmlformats.org/officeDocument/2006/relationships/image" Target="../media/image178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wmf"/><Relationship Id="rId13" Type="http://schemas.openxmlformats.org/officeDocument/2006/relationships/oleObject" Target="../embeddings/oleObject177.bin"/><Relationship Id="rId3" Type="http://schemas.openxmlformats.org/officeDocument/2006/relationships/oleObject" Target="../embeddings/oleObject172.bin"/><Relationship Id="rId7" Type="http://schemas.openxmlformats.org/officeDocument/2006/relationships/oleObject" Target="../embeddings/oleObject174.bin"/><Relationship Id="rId12" Type="http://schemas.openxmlformats.org/officeDocument/2006/relationships/image" Target="../media/image184.wmf"/><Relationship Id="rId17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6.wmf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81.wmf"/><Relationship Id="rId11" Type="http://schemas.openxmlformats.org/officeDocument/2006/relationships/oleObject" Target="../embeddings/oleObject176.bin"/><Relationship Id="rId5" Type="http://schemas.openxmlformats.org/officeDocument/2006/relationships/oleObject" Target="../embeddings/oleObject173.bin"/><Relationship Id="rId15" Type="http://schemas.openxmlformats.org/officeDocument/2006/relationships/oleObject" Target="../embeddings/oleObject178.bin"/><Relationship Id="rId10" Type="http://schemas.openxmlformats.org/officeDocument/2006/relationships/image" Target="../media/image183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75.bin"/><Relationship Id="rId14" Type="http://schemas.openxmlformats.org/officeDocument/2006/relationships/image" Target="../media/image185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wmf"/><Relationship Id="rId13" Type="http://schemas.openxmlformats.org/officeDocument/2006/relationships/oleObject" Target="../embeddings/oleObject183.bin"/><Relationship Id="rId18" Type="http://schemas.openxmlformats.org/officeDocument/2006/relationships/image" Target="../media/image193.wmf"/><Relationship Id="rId3" Type="http://schemas.openxmlformats.org/officeDocument/2006/relationships/image" Target="../media/image197.jpeg"/><Relationship Id="rId21" Type="http://schemas.openxmlformats.org/officeDocument/2006/relationships/oleObject" Target="../embeddings/oleObject187.bin"/><Relationship Id="rId7" Type="http://schemas.openxmlformats.org/officeDocument/2006/relationships/oleObject" Target="../embeddings/oleObject180.bin"/><Relationship Id="rId12" Type="http://schemas.openxmlformats.org/officeDocument/2006/relationships/image" Target="../media/image190.wmf"/><Relationship Id="rId17" Type="http://schemas.openxmlformats.org/officeDocument/2006/relationships/oleObject" Target="../embeddings/oleObject185.bin"/><Relationship Id="rId25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2.wmf"/><Relationship Id="rId20" Type="http://schemas.openxmlformats.org/officeDocument/2006/relationships/image" Target="../media/image194.wmf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87.wmf"/><Relationship Id="rId11" Type="http://schemas.openxmlformats.org/officeDocument/2006/relationships/oleObject" Target="../embeddings/oleObject182.bin"/><Relationship Id="rId24" Type="http://schemas.openxmlformats.org/officeDocument/2006/relationships/image" Target="../media/image196.wmf"/><Relationship Id="rId5" Type="http://schemas.openxmlformats.org/officeDocument/2006/relationships/oleObject" Target="../embeddings/oleObject179.bin"/><Relationship Id="rId15" Type="http://schemas.openxmlformats.org/officeDocument/2006/relationships/oleObject" Target="../embeddings/oleObject184.bin"/><Relationship Id="rId23" Type="http://schemas.openxmlformats.org/officeDocument/2006/relationships/oleObject" Target="../embeddings/oleObject188.bin"/><Relationship Id="rId10" Type="http://schemas.openxmlformats.org/officeDocument/2006/relationships/image" Target="../media/image189.wmf"/><Relationship Id="rId19" Type="http://schemas.openxmlformats.org/officeDocument/2006/relationships/oleObject" Target="../embeddings/oleObject186.bin"/><Relationship Id="rId4" Type="http://schemas.openxmlformats.org/officeDocument/2006/relationships/image" Target="../media/image198.jpeg"/><Relationship Id="rId9" Type="http://schemas.openxmlformats.org/officeDocument/2006/relationships/oleObject" Target="../embeddings/oleObject181.bin"/><Relationship Id="rId14" Type="http://schemas.openxmlformats.org/officeDocument/2006/relationships/image" Target="../media/image191.wmf"/><Relationship Id="rId22" Type="http://schemas.openxmlformats.org/officeDocument/2006/relationships/image" Target="../media/image195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im0-tub-ru.yandex.net/i?id=e760724a7b78b495280f39eab2224967&amp;n=33&amp;h=215&amp;w=168" TargetMode="External"/><Relationship Id="rId13" Type="http://schemas.openxmlformats.org/officeDocument/2006/relationships/hyperlink" Target="http://imagenes.mailxmail.com/cursos/imagenes/5/1/gif-animado-imagenes-de-archivos_23815_3_4.jpg" TargetMode="External"/><Relationship Id="rId3" Type="http://schemas.openxmlformats.org/officeDocument/2006/relationships/hyperlink" Target="http://www.podelise.ru/tw_files2/urls_143/8/d-7497/7497_html_55686a43.png" TargetMode="External"/><Relationship Id="rId7" Type="http://schemas.openxmlformats.org/officeDocument/2006/relationships/hyperlink" Target="http://s1.wklcdn.com/66301/photo.jpg?61" TargetMode="External"/><Relationship Id="rId12" Type="http://schemas.openxmlformats.org/officeDocument/2006/relationships/hyperlink" Target="https://im2-tub-ru.yandex.net/i?id=528eb5e117517b7ce662e7d3aacc51ac&amp;n=33&amp;h=215&amp;w=239" TargetMode="External"/><Relationship Id="rId2" Type="http://schemas.openxmlformats.org/officeDocument/2006/relationships/hyperlink" Target="http://bnbnews.com.ua/files/life/52866197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m3-tub-ru.yandex.net/i?id=9ac794c183f8cff18345f55f6c3badde&amp;n=33&amp;h=215&amp;w=480" TargetMode="External"/><Relationship Id="rId11" Type="http://schemas.openxmlformats.org/officeDocument/2006/relationships/hyperlink" Target="http://www.karin-lisbeth.dk/images/t/Tog_10/toge%20(4).gif" TargetMode="External"/><Relationship Id="rId5" Type="http://schemas.openxmlformats.org/officeDocument/2006/relationships/hyperlink" Target="http://parohodoff.ru/sites/default/files/styles/picturelodka/public/lodki/lodka-ob-m.png?itok=ozXp61mo" TargetMode="External"/><Relationship Id="rId10" Type="http://schemas.openxmlformats.org/officeDocument/2006/relationships/hyperlink" Target="https://im1-tub-ru.yandex.net/i?id=7c0daecf452e1200e88ea1326ea729a6&amp;n=33&amp;h=215&amp;w=298" TargetMode="External"/><Relationship Id="rId4" Type="http://schemas.openxmlformats.org/officeDocument/2006/relationships/hyperlink" Target="http://www.fantasianew.ru/category/piraty-i-korsary-papo/" TargetMode="External"/><Relationship Id="rId9" Type="http://schemas.openxmlformats.org/officeDocument/2006/relationships/hyperlink" Target="http://img.opt-union.ru/l1577949/images/photocat/600x600/999829457.jpg" TargetMode="External"/><Relationship Id="rId14" Type="http://schemas.openxmlformats.org/officeDocument/2006/relationships/hyperlink" Target="http://4vector.com/i/free-vector-water-tap_133719_Water_tap.jpg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wmf"/><Relationship Id="rId13" Type="http://schemas.openxmlformats.org/officeDocument/2006/relationships/oleObject" Target="../embeddings/oleObject194.bin"/><Relationship Id="rId18" Type="http://schemas.openxmlformats.org/officeDocument/2006/relationships/oleObject" Target="../embeddings/oleObject196.bin"/><Relationship Id="rId26" Type="http://schemas.openxmlformats.org/officeDocument/2006/relationships/oleObject" Target="../embeddings/oleObject200.bin"/><Relationship Id="rId3" Type="http://schemas.openxmlformats.org/officeDocument/2006/relationships/oleObject" Target="../embeddings/oleObject189.bin"/><Relationship Id="rId21" Type="http://schemas.openxmlformats.org/officeDocument/2006/relationships/image" Target="../media/image207.wmf"/><Relationship Id="rId7" Type="http://schemas.openxmlformats.org/officeDocument/2006/relationships/oleObject" Target="../embeddings/oleObject191.bin"/><Relationship Id="rId12" Type="http://schemas.openxmlformats.org/officeDocument/2006/relationships/image" Target="../media/image203.wmf"/><Relationship Id="rId17" Type="http://schemas.openxmlformats.org/officeDocument/2006/relationships/image" Target="../media/image205.wmf"/><Relationship Id="rId25" Type="http://schemas.openxmlformats.org/officeDocument/2006/relationships/image" Target="../media/image20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5.bin"/><Relationship Id="rId20" Type="http://schemas.openxmlformats.org/officeDocument/2006/relationships/oleObject" Target="../embeddings/oleObject197.bin"/><Relationship Id="rId29" Type="http://schemas.openxmlformats.org/officeDocument/2006/relationships/image" Target="../media/image212.png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00.wmf"/><Relationship Id="rId11" Type="http://schemas.openxmlformats.org/officeDocument/2006/relationships/oleObject" Target="../embeddings/oleObject193.bin"/><Relationship Id="rId24" Type="http://schemas.openxmlformats.org/officeDocument/2006/relationships/oleObject" Target="../embeddings/oleObject199.bin"/><Relationship Id="rId5" Type="http://schemas.openxmlformats.org/officeDocument/2006/relationships/oleObject" Target="../embeddings/oleObject190.bin"/><Relationship Id="rId15" Type="http://schemas.openxmlformats.org/officeDocument/2006/relationships/slide" Target="slide1.xml"/><Relationship Id="rId23" Type="http://schemas.openxmlformats.org/officeDocument/2006/relationships/image" Target="../media/image208.wmf"/><Relationship Id="rId28" Type="http://schemas.openxmlformats.org/officeDocument/2006/relationships/image" Target="../media/image211.jpeg"/><Relationship Id="rId10" Type="http://schemas.openxmlformats.org/officeDocument/2006/relationships/image" Target="../media/image202.wmf"/><Relationship Id="rId19" Type="http://schemas.openxmlformats.org/officeDocument/2006/relationships/image" Target="../media/image206.wmf"/><Relationship Id="rId4" Type="http://schemas.openxmlformats.org/officeDocument/2006/relationships/image" Target="../media/image199.wmf"/><Relationship Id="rId9" Type="http://schemas.openxmlformats.org/officeDocument/2006/relationships/oleObject" Target="../embeddings/oleObject192.bin"/><Relationship Id="rId14" Type="http://schemas.openxmlformats.org/officeDocument/2006/relationships/image" Target="../media/image204.wmf"/><Relationship Id="rId22" Type="http://schemas.openxmlformats.org/officeDocument/2006/relationships/oleObject" Target="../embeddings/oleObject198.bin"/><Relationship Id="rId27" Type="http://schemas.openxmlformats.org/officeDocument/2006/relationships/image" Target="../media/image210.wmf"/><Relationship Id="rId30" Type="http://schemas.openxmlformats.org/officeDocument/2006/relationships/image" Target="../media/image2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11" Type="http://schemas.openxmlformats.org/officeDocument/2006/relationships/image" Target="../media/image11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5.emf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2.wmf"/><Relationship Id="rId10" Type="http://schemas.openxmlformats.org/officeDocument/2006/relationships/slide" Target="slide1.xml"/><Relationship Id="rId4" Type="http://schemas.openxmlformats.org/officeDocument/2006/relationships/oleObject" Target="../embeddings/oleObject9.bin"/><Relationship Id="rId9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20.jpe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27.wmf"/><Relationship Id="rId26" Type="http://schemas.openxmlformats.org/officeDocument/2006/relationships/image" Target="../media/image31.wmf"/><Relationship Id="rId3" Type="http://schemas.openxmlformats.org/officeDocument/2006/relationships/oleObject" Target="../embeddings/oleObject16.bin"/><Relationship Id="rId21" Type="http://schemas.openxmlformats.org/officeDocument/2006/relationships/oleObject" Target="../embeddings/oleObject25.bin"/><Relationship Id="rId34" Type="http://schemas.openxmlformats.org/officeDocument/2006/relationships/image" Target="../media/image35.wmf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23.bin"/><Relationship Id="rId25" Type="http://schemas.openxmlformats.org/officeDocument/2006/relationships/oleObject" Target="../embeddings/oleObject27.bin"/><Relationship Id="rId3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29" Type="http://schemas.openxmlformats.org/officeDocument/2006/relationships/oleObject" Target="../embeddings/oleObject29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30.wmf"/><Relationship Id="rId32" Type="http://schemas.openxmlformats.org/officeDocument/2006/relationships/image" Target="../media/image34.wmf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6.bin"/><Relationship Id="rId28" Type="http://schemas.openxmlformats.org/officeDocument/2006/relationships/image" Target="../media/image32.wmf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24.bin"/><Relationship Id="rId31" Type="http://schemas.openxmlformats.org/officeDocument/2006/relationships/oleObject" Target="../embeddings/oleObject30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5.wmf"/><Relationship Id="rId22" Type="http://schemas.openxmlformats.org/officeDocument/2006/relationships/image" Target="../media/image29.wmf"/><Relationship Id="rId27" Type="http://schemas.openxmlformats.org/officeDocument/2006/relationships/oleObject" Target="../embeddings/oleObject28.bin"/><Relationship Id="rId30" Type="http://schemas.openxmlformats.org/officeDocument/2006/relationships/image" Target="../media/image33.wmf"/><Relationship Id="rId35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36.bin"/><Relationship Id="rId3" Type="http://schemas.openxmlformats.org/officeDocument/2006/relationships/image" Target="../media/image15.emf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0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38.wmf"/><Relationship Id="rId4" Type="http://schemas.openxmlformats.org/officeDocument/2006/relationships/image" Target="../media/image6.e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3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43.bin"/><Relationship Id="rId18" Type="http://schemas.openxmlformats.org/officeDocument/2006/relationships/image" Target="../media/image48.wmf"/><Relationship Id="rId26" Type="http://schemas.openxmlformats.org/officeDocument/2006/relationships/image" Target="../media/image52.wmf"/><Relationship Id="rId3" Type="http://schemas.openxmlformats.org/officeDocument/2006/relationships/oleObject" Target="../embeddings/oleObject38.bin"/><Relationship Id="rId21" Type="http://schemas.openxmlformats.org/officeDocument/2006/relationships/oleObject" Target="../embeddings/oleObject47.bin"/><Relationship Id="rId34" Type="http://schemas.openxmlformats.org/officeDocument/2006/relationships/image" Target="../media/image55.wmf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45.wmf"/><Relationship Id="rId17" Type="http://schemas.openxmlformats.org/officeDocument/2006/relationships/oleObject" Target="../embeddings/oleObject45.bin"/><Relationship Id="rId25" Type="http://schemas.openxmlformats.org/officeDocument/2006/relationships/oleObject" Target="../embeddings/oleObject49.bin"/><Relationship Id="rId3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7.wmf"/><Relationship Id="rId20" Type="http://schemas.openxmlformats.org/officeDocument/2006/relationships/image" Target="../media/image49.wmf"/><Relationship Id="rId29" Type="http://schemas.openxmlformats.org/officeDocument/2006/relationships/oleObject" Target="../embeddings/oleObject51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2.bin"/><Relationship Id="rId24" Type="http://schemas.openxmlformats.org/officeDocument/2006/relationships/image" Target="../media/image51.wmf"/><Relationship Id="rId32" Type="http://schemas.openxmlformats.org/officeDocument/2006/relationships/image" Target="../media/image54.wmf"/><Relationship Id="rId5" Type="http://schemas.openxmlformats.org/officeDocument/2006/relationships/oleObject" Target="../embeddings/oleObject39.bin"/><Relationship Id="rId15" Type="http://schemas.openxmlformats.org/officeDocument/2006/relationships/oleObject" Target="../embeddings/oleObject44.bin"/><Relationship Id="rId23" Type="http://schemas.openxmlformats.org/officeDocument/2006/relationships/oleObject" Target="../embeddings/oleObject48.bin"/><Relationship Id="rId28" Type="http://schemas.openxmlformats.org/officeDocument/2006/relationships/image" Target="../media/image53.wmf"/><Relationship Id="rId10" Type="http://schemas.openxmlformats.org/officeDocument/2006/relationships/image" Target="../media/image44.wmf"/><Relationship Id="rId19" Type="http://schemas.openxmlformats.org/officeDocument/2006/relationships/oleObject" Target="../embeddings/oleObject46.bin"/><Relationship Id="rId31" Type="http://schemas.openxmlformats.org/officeDocument/2006/relationships/oleObject" Target="../embeddings/oleObject52.bin"/><Relationship Id="rId4" Type="http://schemas.openxmlformats.org/officeDocument/2006/relationships/image" Target="../media/image41.wmf"/><Relationship Id="rId9" Type="http://schemas.openxmlformats.org/officeDocument/2006/relationships/oleObject" Target="../embeddings/oleObject41.bin"/><Relationship Id="rId14" Type="http://schemas.openxmlformats.org/officeDocument/2006/relationships/image" Target="../media/image46.wmf"/><Relationship Id="rId22" Type="http://schemas.openxmlformats.org/officeDocument/2006/relationships/image" Target="../media/image50.wmf"/><Relationship Id="rId27" Type="http://schemas.openxmlformats.org/officeDocument/2006/relationships/oleObject" Target="../embeddings/oleObject50.bin"/><Relationship Id="rId30" Type="http://schemas.openxmlformats.org/officeDocument/2006/relationships/image" Target="../media/image33.wmf"/><Relationship Id="rId35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image" Target="../media/image60.png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5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6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58.wmf"/><Relationship Id="rId4" Type="http://schemas.openxmlformats.org/officeDocument/2006/relationships/image" Target="../media/image61.jpeg"/><Relationship Id="rId9" Type="http://schemas.openxmlformats.org/officeDocument/2006/relationships/oleObject" Target="../embeddings/oleObject5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d05851_"/>
          <p:cNvPicPr>
            <a:picLocks noChangeAspect="1" noChangeArrowheads="1"/>
          </p:cNvPicPr>
          <p:nvPr/>
        </p:nvPicPr>
        <p:blipFill>
          <a:blip r:embed="rId2" cstate="print"/>
          <a:srcRect l="10280" t="20648"/>
          <a:stretch>
            <a:fillRect/>
          </a:stretch>
        </p:blipFill>
        <p:spPr bwMode="auto">
          <a:xfrm rot="16200000">
            <a:off x="5032551" y="-574911"/>
            <a:ext cx="3456384" cy="4704521"/>
          </a:xfrm>
          <a:prstGeom prst="rect">
            <a:avLst/>
          </a:prstGeom>
          <a:noFill/>
        </p:spPr>
      </p:pic>
      <p:pic>
        <p:nvPicPr>
          <p:cNvPr id="2" name="Picture 2" descr="bd05851_"/>
          <p:cNvPicPr>
            <a:picLocks noChangeAspect="1" noChangeArrowheads="1"/>
          </p:cNvPicPr>
          <p:nvPr/>
        </p:nvPicPr>
        <p:blipFill>
          <a:blip r:embed="rId2" cstate="print"/>
          <a:srcRect r="9122" b="19602"/>
          <a:stretch>
            <a:fillRect/>
          </a:stretch>
        </p:blipFill>
        <p:spPr bwMode="auto">
          <a:xfrm rot="16200000">
            <a:off x="726273" y="2724239"/>
            <a:ext cx="3501007" cy="476651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-828600" y="548680"/>
            <a:ext cx="10657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Модуль «Алгебра»</a:t>
            </a:r>
            <a:endParaRPr lang="ru-RU" sz="72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652607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Задача 22</a:t>
            </a:r>
            <a:endParaRPr lang="ru-RU" sz="7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1331640" y="3212976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2555776" y="3212976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/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3707904" y="3212976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/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4788024" y="3212976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/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5940152" y="3212976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/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7020272" y="3212976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dirty="0"/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1331640" y="4149080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dirty="0"/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2555776" y="4149080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dirty="0"/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3707904" y="4149080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dirty="0"/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4788024" y="4149080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dirty="0"/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5940152" y="4149080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dirty="0"/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7020272" y="4149080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dirty="0"/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1331640" y="5013176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dirty="0"/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2555776" y="5013176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dirty="0"/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3707904" y="5013176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dirty="0"/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4860032" y="5013176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dirty="0"/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5981680" y="5013176"/>
            <a:ext cx="864096" cy="57606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99FF33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prst="angle"/>
            <a:contourClr>
              <a:srgbClr val="99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12700">
              <a:bevelB w="38100" h="38100"/>
              <a:contourClr>
                <a:srgbClr val="99FF33"/>
              </a:contourClr>
            </a:sp3d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907704" y="1511300"/>
          <a:ext cx="180975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Формула" r:id="rId3" imgW="126720" imgH="139680" progId="Equation.3">
                  <p:embed/>
                </p:oleObj>
              </mc:Choice>
              <mc:Fallback>
                <p:oleObj name="Формула" r:id="rId3" imgW="126720" imgH="1396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511300"/>
                        <a:ext cx="180975" cy="19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899592" y="1484784"/>
          <a:ext cx="468164" cy="251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Формула" r:id="rId5" imgW="330120" imgH="177480" progId="Equation.3">
                  <p:embed/>
                </p:oleObj>
              </mc:Choice>
              <mc:Fallback>
                <p:oleObj name="Формула" r:id="rId5" imgW="33012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484784"/>
                        <a:ext cx="468164" cy="2518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2483768" y="1699915"/>
          <a:ext cx="738188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Формула" r:id="rId7" imgW="520560" imgH="203040" progId="Equation.3">
                  <p:embed/>
                </p:oleObj>
              </mc:Choice>
              <mc:Fallback>
                <p:oleObj name="Формула" r:id="rId7" imgW="52056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1699915"/>
                        <a:ext cx="738188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79512" y="188640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6. Два велосипедиста одновременно отправляются в 140-километровый пробег. Первый едет со скоростью, на 6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 большей, чем второй, и прибывает к финишу на 3 часа раньше второго. Найдите скорость велосипедиста, пришедшего к финишу первым 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60040" y="1585325"/>
          <a:ext cx="2195736" cy="907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Формула" r:id="rId9" imgW="952200" imgH="393480" progId="Equation.3">
                  <p:embed/>
                </p:oleObj>
              </mc:Choice>
              <mc:Fallback>
                <p:oleObj name="Формула" r:id="rId9" imgW="9522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040" y="1585325"/>
                        <a:ext cx="2195736" cy="9075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920572" y="1484784"/>
            <a:ext cx="396000" cy="221506"/>
            <a:chOff x="2699792" y="1772816"/>
            <a:chExt cx="288032" cy="144016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1867640" y="1562274"/>
            <a:ext cx="288032" cy="144016"/>
            <a:chOff x="2699792" y="1772816"/>
            <a:chExt cx="288032" cy="144016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1"/>
          <p:cNvGrpSpPr/>
          <p:nvPr/>
        </p:nvGrpSpPr>
        <p:grpSpPr>
          <a:xfrm>
            <a:off x="2475378" y="1628800"/>
            <a:ext cx="728470" cy="288032"/>
            <a:chOff x="2699792" y="1772816"/>
            <a:chExt cx="288032" cy="144016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323528" y="2461900"/>
          <a:ext cx="392271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Формула" r:id="rId11" imgW="1701720" imgH="203040" progId="Equation.3">
                  <p:embed/>
                </p:oleObj>
              </mc:Choice>
              <mc:Fallback>
                <p:oleObj name="Формула" r:id="rId11" imgW="170172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461900"/>
                        <a:ext cx="3922713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3779911" y="1772816"/>
          <a:ext cx="2258687" cy="333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Формула" r:id="rId13" imgW="1295280" imgH="203040" progId="Equation.3">
                  <p:embed/>
                </p:oleObj>
              </mc:Choice>
              <mc:Fallback>
                <p:oleObj name="Формула" r:id="rId13" imgW="129528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1" y="1772816"/>
                        <a:ext cx="2258687" cy="3339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323528" y="2965956"/>
          <a:ext cx="3951288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Формула" r:id="rId15" imgW="1714320" imgH="203040" progId="Equation.3">
                  <p:embed/>
                </p:oleObj>
              </mc:Choice>
              <mc:Fallback>
                <p:oleObj name="Формула" r:id="rId15" imgW="171432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965956"/>
                        <a:ext cx="3951288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323528" y="3398004"/>
          <a:ext cx="2459037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Формула" r:id="rId17" imgW="1066680" imgH="203040" progId="Equation.3">
                  <p:embed/>
                </p:oleObj>
              </mc:Choice>
              <mc:Fallback>
                <p:oleObj name="Формула" r:id="rId17" imgW="106668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398004"/>
                        <a:ext cx="2459037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107504" y="3861048"/>
          <a:ext cx="7234238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Формула" r:id="rId19" imgW="3441600" imgH="228600" progId="Equation.3">
                  <p:embed/>
                </p:oleObj>
              </mc:Choice>
              <mc:Fallback>
                <p:oleObj name="Формула" r:id="rId19" imgW="3441600" imgH="228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3861048"/>
                        <a:ext cx="7234238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312415" y="4221088"/>
          <a:ext cx="46196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Формула" r:id="rId21" imgW="2197080" imgH="431640" progId="Equation.3">
                  <p:embed/>
                </p:oleObj>
              </mc:Choice>
              <mc:Fallback>
                <p:oleObj name="Формула" r:id="rId21" imgW="2197080" imgH="4316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15" y="4221088"/>
                        <a:ext cx="4619625" cy="90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0" name="Object 12"/>
          <p:cNvGraphicFramePr>
            <a:graphicFrameLocks noChangeAspect="1"/>
          </p:cNvGraphicFramePr>
          <p:nvPr/>
        </p:nvGraphicFramePr>
        <p:xfrm>
          <a:off x="323528" y="5085184"/>
          <a:ext cx="51022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Формула" r:id="rId23" imgW="2425680" imgH="431640" progId="Equation.3">
                  <p:embed/>
                </p:oleObj>
              </mc:Choice>
              <mc:Fallback>
                <p:oleObj name="Формула" r:id="rId23" imgW="2425680" imgH="4316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5085184"/>
                        <a:ext cx="5102225" cy="90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4" name="Object 16"/>
          <p:cNvGraphicFramePr>
            <a:graphicFrameLocks noChangeAspect="1"/>
          </p:cNvGraphicFramePr>
          <p:nvPr/>
        </p:nvGraphicFramePr>
        <p:xfrm>
          <a:off x="5346886" y="5373216"/>
          <a:ext cx="3689610" cy="396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Формула" r:id="rId25" imgW="1892160" imgH="203040" progId="Equation.3">
                  <p:embed/>
                </p:oleObj>
              </mc:Choice>
              <mc:Fallback>
                <p:oleObj name="Формула" r:id="rId25" imgW="1892160" imgH="20304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6886" y="5373216"/>
                        <a:ext cx="3689610" cy="3960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5" name="Object 17"/>
          <p:cNvGraphicFramePr>
            <a:graphicFrameLocks noChangeAspect="1"/>
          </p:cNvGraphicFramePr>
          <p:nvPr/>
        </p:nvGraphicFramePr>
        <p:xfrm>
          <a:off x="452438" y="5949280"/>
          <a:ext cx="2391370" cy="424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Формула" r:id="rId27" imgW="1143000" imgH="203040" progId="Equation.3">
                  <p:embed/>
                </p:oleObj>
              </mc:Choice>
              <mc:Fallback>
                <p:oleObj name="Формула" r:id="rId27" imgW="1143000" imgH="2030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5949280"/>
                        <a:ext cx="2391370" cy="4249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6" name="Object 18"/>
          <p:cNvGraphicFramePr>
            <a:graphicFrameLocks noChangeAspect="1"/>
          </p:cNvGraphicFramePr>
          <p:nvPr/>
        </p:nvGraphicFramePr>
        <p:xfrm>
          <a:off x="84513" y="6370558"/>
          <a:ext cx="9080501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Формула" r:id="rId29" imgW="4317840" imgH="203040" progId="Equation.3">
                  <p:embed/>
                </p:oleObj>
              </mc:Choice>
              <mc:Fallback>
                <p:oleObj name="Формула" r:id="rId29" imgW="4317840" imgH="2030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13" y="6370558"/>
                        <a:ext cx="9080501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AutoShape 55">
            <a:hlinkClick r:id="rId3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3259" y="594928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рина\Desktop\6 класс\lodka-ob-m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540568" y="1268760"/>
            <a:ext cx="2520000" cy="1455200"/>
          </a:xfrm>
          <a:prstGeom prst="rect">
            <a:avLst/>
          </a:prstGeom>
          <a:noFill/>
        </p:spPr>
      </p:pic>
      <p:pic>
        <p:nvPicPr>
          <p:cNvPr id="33" name="Picture 2" descr="C:\Users\ирина\Desktop\6 класс\lodka-ob-m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1268760"/>
            <a:ext cx="2520000" cy="1455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504" y="111299"/>
            <a:ext cx="87129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7. Расстояние между пристанями А и В равно 105 км. Из А в В по течению реки отправился плот, а через час вслед за ним отправилась моторная лодка, которая, прибыв в пункт В, тотчас повернула обратно и возвратилась в А. К этому времени плот прошел 39 км. Найдите скорость лодки в неподвижной воде, если скорость течения реки равна 3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  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23"/>
          <p:cNvGrpSpPr/>
          <p:nvPr/>
        </p:nvGrpSpPr>
        <p:grpSpPr>
          <a:xfrm>
            <a:off x="325254" y="3304756"/>
            <a:ext cx="8503017" cy="782575"/>
            <a:chOff x="330148" y="3049986"/>
            <a:chExt cx="8503017" cy="782575"/>
          </a:xfrm>
        </p:grpSpPr>
        <p:sp>
          <p:nvSpPr>
            <p:cNvPr id="7" name="Правая фигурная скобка 6"/>
            <p:cNvSpPr/>
            <p:nvPr/>
          </p:nvSpPr>
          <p:spPr bwMode="auto">
            <a:xfrm rot="5400000" flipV="1">
              <a:off x="4388909" y="-709215"/>
              <a:ext cx="372532" cy="7890934"/>
            </a:xfrm>
            <a:prstGeom prst="rightBrace">
              <a:avLst>
                <a:gd name="adj1" fmla="val 58334"/>
                <a:gd name="adj2" fmla="val 50000"/>
              </a:avLst>
            </a:prstGeom>
            <a:noFill/>
            <a:ln w="2857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smtClean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148615" y="3309341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105</a:t>
              </a:r>
              <a:endPara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30148" y="3117334"/>
              <a:ext cx="4427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А</a:t>
              </a:r>
              <a:endParaRPr lang="ru-RU" sz="2800" b="1" dirty="0">
                <a:solidFill>
                  <a:srgbClr val="00206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390415" y="3134267"/>
              <a:ext cx="4427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002060"/>
                  </a:solidFill>
                  <a:latin typeface="Bookman Old Style" pitchFamily="18" charset="0"/>
                </a:rPr>
                <a:t>В</a:t>
              </a:r>
              <a:endParaRPr lang="ru-RU" sz="28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11" name="Рисунок 10" descr="39413_Papo_fantasia.ru_enl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5064" t="5833" r="7568" b="5278"/>
          <a:stretch>
            <a:fillRect/>
          </a:stretch>
        </p:blipFill>
        <p:spPr>
          <a:xfrm>
            <a:off x="0" y="1556792"/>
            <a:ext cx="1495505" cy="1608667"/>
          </a:xfrm>
          <a:prstGeom prst="rect">
            <a:avLst/>
          </a:prstGeom>
        </p:spPr>
      </p:pic>
      <p:grpSp>
        <p:nvGrpSpPr>
          <p:cNvPr id="12" name="Группа 24"/>
          <p:cNvGrpSpPr/>
          <p:nvPr/>
        </p:nvGrpSpPr>
        <p:grpSpPr>
          <a:xfrm>
            <a:off x="626538" y="3088503"/>
            <a:ext cx="3445930" cy="905934"/>
            <a:chOff x="4131738" y="2531533"/>
            <a:chExt cx="3445930" cy="905934"/>
          </a:xfrm>
        </p:grpSpPr>
        <p:sp>
          <p:nvSpPr>
            <p:cNvPr id="13" name="Правая фигурная скобка 12"/>
            <p:cNvSpPr/>
            <p:nvPr/>
          </p:nvSpPr>
          <p:spPr bwMode="auto">
            <a:xfrm rot="5400000" flipV="1">
              <a:off x="5672227" y="991044"/>
              <a:ext cx="364951" cy="3445930"/>
            </a:xfrm>
            <a:prstGeom prst="rightBrace">
              <a:avLst>
                <a:gd name="adj1" fmla="val 58334"/>
                <a:gd name="adj2" fmla="val 50000"/>
              </a:avLst>
            </a:prstGeom>
            <a:noFill/>
            <a:ln w="2857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smtClean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555027" y="2914247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39</a:t>
              </a:r>
              <a:endPara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79023" y="4005064"/>
            <a:ext cx="6957273" cy="2664296"/>
            <a:chOff x="279023" y="1700808"/>
            <a:chExt cx="6957273" cy="2376263"/>
          </a:xfrm>
        </p:grpSpPr>
        <p:grpSp>
          <p:nvGrpSpPr>
            <p:cNvPr id="16" name="Group 865"/>
            <p:cNvGrpSpPr>
              <a:grpSpLocks/>
            </p:cNvGrpSpPr>
            <p:nvPr/>
          </p:nvGrpSpPr>
          <p:grpSpPr bwMode="auto">
            <a:xfrm>
              <a:off x="279023" y="1700808"/>
              <a:ext cx="6957273" cy="2376263"/>
              <a:chOff x="299" y="1176"/>
              <a:chExt cx="2869" cy="1041"/>
            </a:xfrm>
          </p:grpSpPr>
          <p:sp>
            <p:nvSpPr>
              <p:cNvPr id="29" name="Freeform 866"/>
              <p:cNvSpPr>
                <a:spLocks/>
              </p:cNvSpPr>
              <p:nvPr/>
            </p:nvSpPr>
            <p:spPr bwMode="auto">
              <a:xfrm>
                <a:off x="299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867"/>
              <p:cNvSpPr>
                <a:spLocks/>
              </p:cNvSpPr>
              <p:nvPr/>
            </p:nvSpPr>
            <p:spPr bwMode="auto">
              <a:xfrm>
                <a:off x="304" y="1429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868"/>
              <p:cNvSpPr>
                <a:spLocks/>
              </p:cNvSpPr>
              <p:nvPr/>
            </p:nvSpPr>
            <p:spPr bwMode="auto">
              <a:xfrm>
                <a:off x="304" y="1637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" name="Group 878"/>
            <p:cNvGrpSpPr>
              <a:grpSpLocks/>
            </p:cNvGrpSpPr>
            <p:nvPr/>
          </p:nvGrpSpPr>
          <p:grpSpPr bwMode="auto">
            <a:xfrm>
              <a:off x="1979712" y="1772816"/>
              <a:ext cx="1135063" cy="641350"/>
              <a:chOff x="1216" y="1192"/>
              <a:chExt cx="715" cy="404"/>
            </a:xfrm>
          </p:grpSpPr>
          <p:sp>
            <p:nvSpPr>
              <p:cNvPr id="27" name="Rectangle 879"/>
              <p:cNvSpPr>
                <a:spLocks noChangeArrowheads="1"/>
              </p:cNvSpPr>
              <p:nvPr/>
            </p:nvSpPr>
            <p:spPr bwMode="auto">
              <a:xfrm>
                <a:off x="1216" y="1192"/>
                <a:ext cx="32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v,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8" name="Rectangle 880"/>
              <p:cNvSpPr>
                <a:spLocks noChangeArrowheads="1"/>
              </p:cNvSpPr>
              <p:nvPr/>
            </p:nvSpPr>
            <p:spPr bwMode="auto">
              <a:xfrm>
                <a:off x="1480" y="1312"/>
                <a:ext cx="4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км/ч</a:t>
                </a:r>
              </a:p>
            </p:txBody>
          </p:sp>
        </p:grpSp>
        <p:grpSp>
          <p:nvGrpSpPr>
            <p:cNvPr id="18" name="Group 883"/>
            <p:cNvGrpSpPr>
              <a:grpSpLocks/>
            </p:cNvGrpSpPr>
            <p:nvPr/>
          </p:nvGrpSpPr>
          <p:grpSpPr bwMode="auto">
            <a:xfrm>
              <a:off x="5868144" y="1772816"/>
              <a:ext cx="887413" cy="641350"/>
              <a:chOff x="2608" y="1207"/>
              <a:chExt cx="559" cy="404"/>
            </a:xfrm>
          </p:grpSpPr>
          <p:sp>
            <p:nvSpPr>
              <p:cNvPr id="25" name="Rectangle 884"/>
              <p:cNvSpPr>
                <a:spLocks noChangeArrowheads="1"/>
              </p:cNvSpPr>
              <p:nvPr/>
            </p:nvSpPr>
            <p:spPr bwMode="auto">
              <a:xfrm>
                <a:off x="2608" y="1207"/>
                <a:ext cx="31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S</a:t>
                </a:r>
                <a:r>
                  <a:rPr lang="en-US" sz="20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6" name="Rectangle 885"/>
              <p:cNvSpPr>
                <a:spLocks noChangeArrowheads="1"/>
              </p:cNvSpPr>
              <p:nvPr/>
            </p:nvSpPr>
            <p:spPr bwMode="auto">
              <a:xfrm>
                <a:off x="2767" y="1342"/>
                <a:ext cx="400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км</a:t>
                </a:r>
              </a:p>
            </p:txBody>
          </p:sp>
        </p:grpSp>
        <p:grpSp>
          <p:nvGrpSpPr>
            <p:cNvPr id="19" name="Group 892"/>
            <p:cNvGrpSpPr>
              <a:grpSpLocks/>
            </p:cNvGrpSpPr>
            <p:nvPr/>
          </p:nvGrpSpPr>
          <p:grpSpPr bwMode="auto">
            <a:xfrm>
              <a:off x="3851920" y="1772816"/>
              <a:ext cx="738188" cy="641350"/>
              <a:chOff x="3664" y="1245"/>
              <a:chExt cx="465" cy="404"/>
            </a:xfrm>
          </p:grpSpPr>
          <p:sp>
            <p:nvSpPr>
              <p:cNvPr id="23" name="Rectangle 893"/>
              <p:cNvSpPr>
                <a:spLocks noChangeArrowheads="1"/>
              </p:cNvSpPr>
              <p:nvPr/>
            </p:nvSpPr>
            <p:spPr bwMode="auto">
              <a:xfrm>
                <a:off x="3664" y="1245"/>
                <a:ext cx="26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t,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4" name="Rectangle 894"/>
              <p:cNvSpPr>
                <a:spLocks noChangeArrowheads="1"/>
              </p:cNvSpPr>
              <p:nvPr/>
            </p:nvSpPr>
            <p:spPr bwMode="auto">
              <a:xfrm>
                <a:off x="3920" y="1368"/>
                <a:ext cx="2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ч</a:t>
                </a:r>
              </a:p>
            </p:txBody>
          </p:sp>
        </p:grpSp>
        <p:sp>
          <p:nvSpPr>
            <p:cNvPr id="20" name="Freeform 872"/>
            <p:cNvSpPr>
              <a:spLocks/>
            </p:cNvSpPr>
            <p:nvPr/>
          </p:nvSpPr>
          <p:spPr bwMode="auto">
            <a:xfrm>
              <a:off x="1475656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872"/>
            <p:cNvSpPr>
              <a:spLocks/>
            </p:cNvSpPr>
            <p:nvPr/>
          </p:nvSpPr>
          <p:spPr bwMode="auto">
            <a:xfrm>
              <a:off x="3059832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872"/>
            <p:cNvSpPr>
              <a:spLocks/>
            </p:cNvSpPr>
            <p:nvPr/>
          </p:nvSpPr>
          <p:spPr bwMode="auto">
            <a:xfrm>
              <a:off x="5364088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67544" y="458112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плот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536" y="5190291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лодка по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теч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6" name="Freeform 868"/>
          <p:cNvSpPr>
            <a:spLocks/>
          </p:cNvSpPr>
          <p:nvPr/>
        </p:nvSpPr>
        <p:spPr bwMode="auto">
          <a:xfrm>
            <a:off x="323528" y="5949280"/>
            <a:ext cx="6925748" cy="23034"/>
          </a:xfrm>
          <a:custGeom>
            <a:avLst/>
            <a:gdLst>
              <a:gd name="T0" fmla="*/ 0 w 2856"/>
              <a:gd name="T1" fmla="*/ 9 h 9"/>
              <a:gd name="T2" fmla="*/ 2856 w 2856"/>
              <a:gd name="T3" fmla="*/ 0 h 9"/>
              <a:gd name="T4" fmla="*/ 0 60000 65536"/>
              <a:gd name="T5" fmla="*/ 0 60000 65536"/>
              <a:gd name="T6" fmla="*/ 0 w 2856"/>
              <a:gd name="T7" fmla="*/ 0 h 9"/>
              <a:gd name="T8" fmla="*/ 2856 w 2856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56" h="9">
                <a:moveTo>
                  <a:pt x="0" y="9"/>
                </a:moveTo>
                <a:lnTo>
                  <a:pt x="2856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395536" y="5838363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лодка пр.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теч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508104" y="472514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39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508104" y="535405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08104" y="593011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63688" y="472514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75856" y="472514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39:3=13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619672" y="537321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х+3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19672" y="600212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х-3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3131840" y="5213702"/>
          <a:ext cx="8239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Формула" r:id="rId5" imgW="355320" imgH="393480" progId="Equation.3">
                  <p:embed/>
                </p:oleObj>
              </mc:Choice>
              <mc:Fallback>
                <p:oleObj name="Формула" r:id="rId5" imgW="3553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5213702"/>
                        <a:ext cx="823912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3131840" y="5941154"/>
          <a:ext cx="82391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Формула" r:id="rId7" imgW="355320" imgH="393480" progId="Equation.3">
                  <p:embed/>
                </p:oleObj>
              </mc:Choice>
              <mc:Fallback>
                <p:oleObj name="Формула" r:id="rId7" imgW="3553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5941154"/>
                        <a:ext cx="823913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4"/>
          <p:cNvGraphicFramePr>
            <a:graphicFrameLocks noChangeAspect="1"/>
          </p:cNvGraphicFramePr>
          <p:nvPr/>
        </p:nvGraphicFramePr>
        <p:xfrm>
          <a:off x="3563888" y="5157192"/>
          <a:ext cx="541338" cy="1700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Формула" r:id="rId9" imgW="164880" imgH="215640" progId="Equation.3">
                  <p:embed/>
                </p:oleObj>
              </mc:Choice>
              <mc:Fallback>
                <p:oleObj name="Формула" r:id="rId9" imgW="164880" imgH="21564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5157192"/>
                        <a:ext cx="541338" cy="17008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3995936" y="554822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13-1=12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5181426" y="1989138"/>
          <a:ext cx="2774950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Формула" r:id="rId11" imgW="1079280" imgH="393480" progId="Equation.3">
                  <p:embed/>
                </p:oleObj>
              </mc:Choice>
              <mc:Fallback>
                <p:oleObj name="Формула" r:id="rId11" imgW="107928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426" y="1989138"/>
                        <a:ext cx="2774950" cy="1011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6800" y="6421438"/>
            <a:ext cx="360363" cy="360362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CC66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0.36563 -0.00116 " pathEditMode="relative" rAng="0" ptsTypes="AA">
                                      <p:cBhvr>
                                        <p:cTn id="6" dur="1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" y="-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0521 -0.01109 L 0.82031 -0.01202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" y="0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0.09236 -0.01203 L -0.85434 -0.01203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4624"/>
            <a:ext cx="87129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7. Расстояние между пристанями А и В равно 105 км. Из А в В по течению реки отправился плот, а через час вслед за ним отправилась моторная лодка, которая, прибыв в пункт В, тотчас повернула обратно и возвратилась в А. К этому времени плот прошел 39 км. Найдите скорость лодки в неподвижной воде, если скорость течения реки равна 3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  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14325" y="2617788"/>
          <a:ext cx="2055813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Формула" r:id="rId3" imgW="1015920" imgH="393480" progId="Equation.3">
                  <p:embed/>
                </p:oleObj>
              </mc:Choice>
              <mc:Fallback>
                <p:oleObj name="Формула" r:id="rId3" imgW="101592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" y="2617788"/>
                        <a:ext cx="2055813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1725836" y="2476674"/>
          <a:ext cx="469900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Формула" r:id="rId5" imgW="330120" imgH="177480" progId="Equation.3">
                  <p:embed/>
                </p:oleObj>
              </mc:Choice>
              <mc:Fallback>
                <p:oleObj name="Формула" r:id="rId5" imgW="33012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836" y="2476674"/>
                        <a:ext cx="469900" cy="25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863476" y="2477269"/>
          <a:ext cx="468164" cy="251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Формула" r:id="rId7" imgW="330120" imgH="177480" progId="Equation.3">
                  <p:embed/>
                </p:oleObj>
              </mc:Choice>
              <mc:Fallback>
                <p:oleObj name="Формула" r:id="rId7" imgW="33012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476" y="2477269"/>
                        <a:ext cx="468164" cy="2518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411363" y="2590289"/>
          <a:ext cx="11525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Формула" r:id="rId9" imgW="812520" imgH="203040" progId="Equation.3">
                  <p:embed/>
                </p:oleObj>
              </mc:Choice>
              <mc:Fallback>
                <p:oleObj name="Формула" r:id="rId9" imgW="8125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363" y="2590289"/>
                        <a:ext cx="1152525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Группа 7"/>
          <p:cNvGrpSpPr/>
          <p:nvPr/>
        </p:nvGrpSpPr>
        <p:grpSpPr>
          <a:xfrm>
            <a:off x="854046" y="2477269"/>
            <a:ext cx="396000" cy="221506"/>
            <a:chOff x="2699792" y="1772816"/>
            <a:chExt cx="288032" cy="144016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8"/>
          <p:cNvGrpSpPr/>
          <p:nvPr/>
        </p:nvGrpSpPr>
        <p:grpSpPr>
          <a:xfrm>
            <a:off x="1723624" y="2477269"/>
            <a:ext cx="472112" cy="221506"/>
            <a:chOff x="2699792" y="1772816"/>
            <a:chExt cx="288032" cy="144016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11"/>
          <p:cNvGrpSpPr/>
          <p:nvPr/>
        </p:nvGrpSpPr>
        <p:grpSpPr>
          <a:xfrm>
            <a:off x="2403370" y="2549277"/>
            <a:ext cx="1116000" cy="288000"/>
            <a:chOff x="2699792" y="1772816"/>
            <a:chExt cx="288032" cy="144016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4427984" y="1844824"/>
          <a:ext cx="16160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Формула" r:id="rId11" imgW="927000" imgH="203040" progId="Equation.3">
                  <p:embed/>
                </p:oleObj>
              </mc:Choice>
              <mc:Fallback>
                <p:oleObj name="Формула" r:id="rId11" imgW="92700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1844824"/>
                        <a:ext cx="1616075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323850" y="3356992"/>
          <a:ext cx="3672086" cy="434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Формула" r:id="rId13" imgW="1930320" imgH="228600" progId="Equation.3">
                  <p:embed/>
                </p:oleObj>
              </mc:Choice>
              <mc:Fallback>
                <p:oleObj name="Формула" r:id="rId13" imgW="193032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356992"/>
                        <a:ext cx="3672086" cy="4349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251520" y="1628800"/>
          <a:ext cx="2184400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Формула" r:id="rId15" imgW="1079280" imgH="393480" progId="Equation.3">
                  <p:embed/>
                </p:oleObj>
              </mc:Choice>
              <mc:Fallback>
                <p:oleObj name="Формула" r:id="rId15" imgW="1079280" imgH="393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628800"/>
                        <a:ext cx="2184400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2627784" y="1772816"/>
          <a:ext cx="3905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Формула" r:id="rId17" imgW="190440" imgH="253800" progId="Equation.3">
                  <p:embed/>
                </p:oleObj>
              </mc:Choice>
              <mc:Fallback>
                <p:oleObj name="Формула" r:id="rId17" imgW="190440" imgH="2538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1772816"/>
                        <a:ext cx="390525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323528" y="3717032"/>
          <a:ext cx="3672408" cy="377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Формула" r:id="rId19" imgW="1981080" imgH="203040" progId="Equation.3">
                  <p:embed/>
                </p:oleObj>
              </mc:Choice>
              <mc:Fallback>
                <p:oleObj name="Формула" r:id="rId19" imgW="198108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717032"/>
                        <a:ext cx="3672408" cy="3770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323528" y="4076700"/>
          <a:ext cx="21621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Формула" r:id="rId21" imgW="1143000" imgH="203040" progId="Equation.3">
                  <p:embed/>
                </p:oleObj>
              </mc:Choice>
              <mc:Fallback>
                <p:oleObj name="Формула" r:id="rId21" imgW="114300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076700"/>
                        <a:ext cx="216217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0" name="Object 14"/>
          <p:cNvGraphicFramePr>
            <a:graphicFrameLocks noChangeAspect="1"/>
          </p:cNvGraphicFramePr>
          <p:nvPr/>
        </p:nvGraphicFramePr>
        <p:xfrm>
          <a:off x="2614613" y="4030206"/>
          <a:ext cx="41751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Формула" r:id="rId23" imgW="203040" imgH="253800" progId="Equation.3">
                  <p:embed/>
                </p:oleObj>
              </mc:Choice>
              <mc:Fallback>
                <p:oleObj name="Формула" r:id="rId23" imgW="203040" imgH="25380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4613" y="4030206"/>
                        <a:ext cx="417512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346993" y="4437063"/>
          <a:ext cx="21367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Формула" r:id="rId25" imgW="1130040" imgH="203040" progId="Equation.3">
                  <p:embed/>
                </p:oleObj>
              </mc:Choice>
              <mc:Fallback>
                <p:oleObj name="Формула" r:id="rId25" imgW="1130040" imgH="20304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993" y="4437063"/>
                        <a:ext cx="213677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2" name="Object 16"/>
          <p:cNvGraphicFramePr>
            <a:graphicFrameLocks noChangeAspect="1"/>
          </p:cNvGraphicFramePr>
          <p:nvPr/>
        </p:nvGraphicFramePr>
        <p:xfrm>
          <a:off x="117053" y="4724400"/>
          <a:ext cx="740727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name="Формула" r:id="rId27" imgW="3848040" imgH="228600" progId="Equation.3">
                  <p:embed/>
                </p:oleObj>
              </mc:Choice>
              <mc:Fallback>
                <p:oleObj name="Формула" r:id="rId27" imgW="3848040" imgH="2286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053" y="4724400"/>
                        <a:ext cx="7407275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3" name="Object 17"/>
          <p:cNvGraphicFramePr>
            <a:graphicFrameLocks noChangeAspect="1"/>
          </p:cNvGraphicFramePr>
          <p:nvPr/>
        </p:nvGraphicFramePr>
        <p:xfrm>
          <a:off x="282575" y="5084763"/>
          <a:ext cx="3556000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Формула" r:id="rId29" imgW="2158920" imgH="431640" progId="Equation.3">
                  <p:embed/>
                </p:oleObj>
              </mc:Choice>
              <mc:Fallback>
                <p:oleObj name="Формула" r:id="rId29" imgW="2158920" imgH="4316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" y="5084763"/>
                        <a:ext cx="3556000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4" name="Object 18"/>
          <p:cNvGraphicFramePr>
            <a:graphicFrameLocks noChangeAspect="1"/>
          </p:cNvGraphicFramePr>
          <p:nvPr/>
        </p:nvGraphicFramePr>
        <p:xfrm>
          <a:off x="4270375" y="5059363"/>
          <a:ext cx="3870325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Формула" r:id="rId31" imgW="2349360" imgH="431640" progId="Equation.3">
                  <p:embed/>
                </p:oleObj>
              </mc:Choice>
              <mc:Fallback>
                <p:oleObj name="Формула" r:id="rId31" imgW="2349360" imgH="4316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75" y="5059363"/>
                        <a:ext cx="3870325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5" name="Object 19"/>
          <p:cNvGraphicFramePr>
            <a:graphicFrameLocks noChangeAspect="1"/>
          </p:cNvGraphicFramePr>
          <p:nvPr/>
        </p:nvGraphicFramePr>
        <p:xfrm>
          <a:off x="8103939" y="5337175"/>
          <a:ext cx="644525" cy="324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Формула" r:id="rId33" imgW="330120" imgH="164880" progId="Equation.3">
                  <p:embed/>
                </p:oleObj>
              </mc:Choice>
              <mc:Fallback>
                <p:oleObj name="Формула" r:id="rId33" imgW="330120" imgH="16488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3939" y="5337175"/>
                        <a:ext cx="644525" cy="3240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6" name="Object 20"/>
          <p:cNvGraphicFramePr>
            <a:graphicFrameLocks noChangeAspect="1"/>
          </p:cNvGraphicFramePr>
          <p:nvPr/>
        </p:nvGraphicFramePr>
        <p:xfrm>
          <a:off x="4355976" y="5661248"/>
          <a:ext cx="413543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Формула" r:id="rId35" imgW="2120760" imgH="203040" progId="Equation.3">
                  <p:embed/>
                </p:oleObj>
              </mc:Choice>
              <mc:Fallback>
                <p:oleObj name="Формула" r:id="rId35" imgW="2120760" imgH="20304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5661248"/>
                        <a:ext cx="4135438" cy="39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7" name="Object 21"/>
          <p:cNvGraphicFramePr>
            <a:graphicFrameLocks noChangeAspect="1"/>
          </p:cNvGraphicFramePr>
          <p:nvPr/>
        </p:nvGraphicFramePr>
        <p:xfrm>
          <a:off x="395536" y="6165304"/>
          <a:ext cx="77184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Формула" r:id="rId37" imgW="3670200" imgH="203040" progId="Equation.3">
                  <p:embed/>
                </p:oleObj>
              </mc:Choice>
              <mc:Fallback>
                <p:oleObj name="Формула" r:id="rId37" imgW="3670200" imgH="20304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6165304"/>
                        <a:ext cx="771842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AutoShape 55">
            <a:hlinkClick r:id="rId3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1299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8.  Из двух городов одновременно навстречу друг другу отправились два велосипедиста. Проехав некоторую часть пути, первый сделал остановку на 51 минуту, а затем продолжил движение до встречи со вторым велосипедистом. Расстояние между городами составляет 251 км, скорость первого велосипедиста равна 10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 , скорость второго – 20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ч. Определите расстояние от города, из которого выехал второй велосипедист, до места встречи.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ирина\Desktop\6 класс\7497_html_55686a43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2348880"/>
            <a:ext cx="720080" cy="700878"/>
          </a:xfrm>
          <a:prstGeom prst="rect">
            <a:avLst/>
          </a:prstGeom>
          <a:noFill/>
        </p:spPr>
      </p:pic>
      <p:pic>
        <p:nvPicPr>
          <p:cNvPr id="4" name="Picture 3" descr="C:\Users\ирина\Desktop\6 класс\5286619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2348880"/>
            <a:ext cx="790376" cy="679723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 flipV="1">
            <a:off x="395536" y="3068960"/>
            <a:ext cx="8100000" cy="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headEnd type="oval"/>
            <a:tailEnd type="oval"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C:\Users\ирина\Desktop\6 класс\7497_html_55686a4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97248" y="5460332"/>
            <a:ext cx="502344" cy="488948"/>
          </a:xfrm>
          <a:prstGeom prst="rect">
            <a:avLst/>
          </a:prstGeom>
          <a:noFill/>
        </p:spPr>
      </p:pic>
      <p:pic>
        <p:nvPicPr>
          <p:cNvPr id="14" name="Picture 3" descr="C:\Users\ирина\Desktop\6 класс\528661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97248" y="4725176"/>
            <a:ext cx="502344" cy="432016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203848" y="324491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35"/>
          <p:cNvGrpSpPr/>
          <p:nvPr/>
        </p:nvGrpSpPr>
        <p:grpSpPr>
          <a:xfrm>
            <a:off x="135007" y="3932827"/>
            <a:ext cx="5661129" cy="2160469"/>
            <a:chOff x="279023" y="1504529"/>
            <a:chExt cx="6957273" cy="2572542"/>
          </a:xfrm>
        </p:grpSpPr>
        <p:grpSp>
          <p:nvGrpSpPr>
            <p:cNvPr id="6" name="Group 865"/>
            <p:cNvGrpSpPr>
              <a:grpSpLocks/>
            </p:cNvGrpSpPr>
            <p:nvPr/>
          </p:nvGrpSpPr>
          <p:grpSpPr bwMode="auto">
            <a:xfrm>
              <a:off x="279023" y="1700808"/>
              <a:ext cx="6957273" cy="2376263"/>
              <a:chOff x="299" y="1176"/>
              <a:chExt cx="2869" cy="1041"/>
            </a:xfrm>
          </p:grpSpPr>
          <p:sp>
            <p:nvSpPr>
              <p:cNvPr id="30" name="Freeform 866"/>
              <p:cNvSpPr>
                <a:spLocks/>
              </p:cNvSpPr>
              <p:nvPr/>
            </p:nvSpPr>
            <p:spPr bwMode="auto">
              <a:xfrm>
                <a:off x="299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867"/>
              <p:cNvSpPr>
                <a:spLocks/>
              </p:cNvSpPr>
              <p:nvPr/>
            </p:nvSpPr>
            <p:spPr bwMode="auto">
              <a:xfrm>
                <a:off x="304" y="1404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868"/>
              <p:cNvSpPr>
                <a:spLocks/>
              </p:cNvSpPr>
              <p:nvPr/>
            </p:nvSpPr>
            <p:spPr bwMode="auto">
              <a:xfrm>
                <a:off x="304" y="1811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878"/>
            <p:cNvGrpSpPr>
              <a:grpSpLocks/>
            </p:cNvGrpSpPr>
            <p:nvPr/>
          </p:nvGrpSpPr>
          <p:grpSpPr bwMode="auto">
            <a:xfrm>
              <a:off x="1405036" y="1504530"/>
              <a:ext cx="1149350" cy="887413"/>
              <a:chOff x="854" y="1023"/>
              <a:chExt cx="724" cy="559"/>
            </a:xfrm>
          </p:grpSpPr>
          <p:sp>
            <p:nvSpPr>
              <p:cNvPr id="28" name="Rectangle 879"/>
              <p:cNvSpPr>
                <a:spLocks noChangeArrowheads="1"/>
              </p:cNvSpPr>
              <p:nvPr/>
            </p:nvSpPr>
            <p:spPr bwMode="auto">
              <a:xfrm>
                <a:off x="854" y="1023"/>
                <a:ext cx="479" cy="5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v,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9" name="Rectangle 880"/>
              <p:cNvSpPr>
                <a:spLocks noChangeArrowheads="1"/>
              </p:cNvSpPr>
              <p:nvPr/>
            </p:nvSpPr>
            <p:spPr bwMode="auto">
              <a:xfrm>
                <a:off x="1127" y="1143"/>
                <a:ext cx="4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км/ч</a:t>
                </a:r>
              </a:p>
            </p:txBody>
          </p:sp>
        </p:grpSp>
        <p:grpSp>
          <p:nvGrpSpPr>
            <p:cNvPr id="8" name="Group 883"/>
            <p:cNvGrpSpPr>
              <a:grpSpLocks/>
            </p:cNvGrpSpPr>
            <p:nvPr/>
          </p:nvGrpSpPr>
          <p:grpSpPr bwMode="auto">
            <a:xfrm>
              <a:off x="5906241" y="1548979"/>
              <a:ext cx="887413" cy="641350"/>
              <a:chOff x="2632" y="1066"/>
              <a:chExt cx="559" cy="404"/>
            </a:xfrm>
          </p:grpSpPr>
          <p:sp>
            <p:nvSpPr>
              <p:cNvPr id="26" name="Rectangle 884"/>
              <p:cNvSpPr>
                <a:spLocks noChangeArrowheads="1"/>
              </p:cNvSpPr>
              <p:nvPr/>
            </p:nvSpPr>
            <p:spPr bwMode="auto">
              <a:xfrm>
                <a:off x="2632" y="1066"/>
                <a:ext cx="31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S</a:t>
                </a:r>
                <a:r>
                  <a:rPr lang="en-US" sz="20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7" name="Rectangle 885"/>
              <p:cNvSpPr>
                <a:spLocks noChangeArrowheads="1"/>
              </p:cNvSpPr>
              <p:nvPr/>
            </p:nvSpPr>
            <p:spPr bwMode="auto">
              <a:xfrm>
                <a:off x="2791" y="1201"/>
                <a:ext cx="400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км</a:t>
                </a:r>
              </a:p>
            </p:txBody>
          </p:sp>
        </p:grpSp>
        <p:grpSp>
          <p:nvGrpSpPr>
            <p:cNvPr id="10" name="Group 892"/>
            <p:cNvGrpSpPr>
              <a:grpSpLocks/>
            </p:cNvGrpSpPr>
            <p:nvPr/>
          </p:nvGrpSpPr>
          <p:grpSpPr bwMode="auto">
            <a:xfrm>
              <a:off x="3755081" y="1504529"/>
              <a:ext cx="738188" cy="641350"/>
              <a:chOff x="3603" y="1076"/>
              <a:chExt cx="465" cy="404"/>
            </a:xfrm>
          </p:grpSpPr>
          <p:sp>
            <p:nvSpPr>
              <p:cNvPr id="24" name="Rectangle 893"/>
              <p:cNvSpPr>
                <a:spLocks noChangeArrowheads="1"/>
              </p:cNvSpPr>
              <p:nvPr/>
            </p:nvSpPr>
            <p:spPr bwMode="auto">
              <a:xfrm>
                <a:off x="3603" y="1076"/>
                <a:ext cx="26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t,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5" name="Rectangle 894"/>
              <p:cNvSpPr>
                <a:spLocks noChangeArrowheads="1"/>
              </p:cNvSpPr>
              <p:nvPr/>
            </p:nvSpPr>
            <p:spPr bwMode="auto">
              <a:xfrm>
                <a:off x="3859" y="1199"/>
                <a:ext cx="2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ч</a:t>
                </a:r>
              </a:p>
            </p:txBody>
          </p:sp>
        </p:grpSp>
        <p:sp>
          <p:nvSpPr>
            <p:cNvPr id="21" name="Freeform 872"/>
            <p:cNvSpPr>
              <a:spLocks/>
            </p:cNvSpPr>
            <p:nvPr/>
          </p:nvSpPr>
          <p:spPr bwMode="auto">
            <a:xfrm>
              <a:off x="1475656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872"/>
            <p:cNvSpPr>
              <a:spLocks/>
            </p:cNvSpPr>
            <p:nvPr/>
          </p:nvSpPr>
          <p:spPr bwMode="auto">
            <a:xfrm>
              <a:off x="2715146" y="1700808"/>
              <a:ext cx="7926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872"/>
            <p:cNvSpPr>
              <a:spLocks/>
            </p:cNvSpPr>
            <p:nvPr/>
          </p:nvSpPr>
          <p:spPr bwMode="auto">
            <a:xfrm>
              <a:off x="5812457" y="1700807"/>
              <a:ext cx="7926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 dirty="0" smtClean="0"/>
                <a:t>   </a:t>
              </a:r>
              <a:endParaRPr lang="ru-RU" dirty="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403648" y="535405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03648" y="467550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7" name="Объект 36"/>
          <p:cNvGraphicFramePr>
            <a:graphicFrameLocks noChangeAspect="1"/>
          </p:cNvGraphicFramePr>
          <p:nvPr/>
        </p:nvGraphicFramePr>
        <p:xfrm>
          <a:off x="2167657" y="5248175"/>
          <a:ext cx="471488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8" name="Формула" r:id="rId5" imgW="203040" imgH="393480" progId="Equation.3">
                  <p:embed/>
                </p:oleObj>
              </mc:Choice>
              <mc:Fallback>
                <p:oleObj name="Формула" r:id="rId5" imgW="20304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7657" y="5248175"/>
                        <a:ext cx="471488" cy="773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5"/>
          <p:cNvGraphicFramePr>
            <a:graphicFrameLocks noChangeAspect="1"/>
          </p:cNvGraphicFramePr>
          <p:nvPr/>
        </p:nvGraphicFramePr>
        <p:xfrm>
          <a:off x="2051720" y="4526508"/>
          <a:ext cx="11461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9" name="Формула" r:id="rId7" imgW="495000" imgH="393480" progId="Equation.3">
                  <p:embed/>
                </p:oleObj>
              </mc:Choice>
              <mc:Fallback>
                <p:oleObj name="Формула" r:id="rId7" imgW="4950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4526508"/>
                        <a:ext cx="1146175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179512" y="457183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7504" y="535036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1926" name="Object 6"/>
          <p:cNvGraphicFramePr>
            <a:graphicFrameLocks noChangeAspect="1"/>
          </p:cNvGraphicFramePr>
          <p:nvPr/>
        </p:nvGraphicFramePr>
        <p:xfrm>
          <a:off x="4636691" y="4806354"/>
          <a:ext cx="1087437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0" name="Формула" r:id="rId9" imgW="469800" imgH="177480" progId="Equation.3">
                  <p:embed/>
                </p:oleObj>
              </mc:Choice>
              <mc:Fallback>
                <p:oleObj name="Формула" r:id="rId9" imgW="46980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6691" y="4806354"/>
                        <a:ext cx="1087437" cy="350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7" name="Object 7"/>
          <p:cNvGraphicFramePr>
            <a:graphicFrameLocks noChangeAspect="1"/>
          </p:cNvGraphicFramePr>
          <p:nvPr/>
        </p:nvGraphicFramePr>
        <p:xfrm>
          <a:off x="5068813" y="5530627"/>
          <a:ext cx="29527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1" name="Формула" r:id="rId11" imgW="126720" imgH="139680" progId="Equation.3">
                  <p:embed/>
                </p:oleObj>
              </mc:Choice>
              <mc:Fallback>
                <p:oleObj name="Формула" r:id="rId11" imgW="126720" imgH="1396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8813" y="5530627"/>
                        <a:ext cx="295275" cy="274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0" name="Object 10"/>
          <p:cNvGraphicFramePr>
            <a:graphicFrameLocks noChangeAspect="1"/>
          </p:cNvGraphicFramePr>
          <p:nvPr/>
        </p:nvGraphicFramePr>
        <p:xfrm>
          <a:off x="5796136" y="3691532"/>
          <a:ext cx="2767013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2" name="Формула" r:id="rId13" imgW="1193760" imgH="393480" progId="Equation.3">
                  <p:embed/>
                </p:oleObj>
              </mc:Choice>
              <mc:Fallback>
                <p:oleObj name="Формула" r:id="rId13" imgW="1193760" imgH="393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6" y="3691532"/>
                        <a:ext cx="2767013" cy="776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1" name="Object 11"/>
          <p:cNvGraphicFramePr>
            <a:graphicFrameLocks noChangeAspect="1"/>
          </p:cNvGraphicFramePr>
          <p:nvPr/>
        </p:nvGraphicFramePr>
        <p:xfrm>
          <a:off x="5868144" y="4393207"/>
          <a:ext cx="2649537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3" name="Формула" r:id="rId15" imgW="1143000" imgH="393480" progId="Equation.3">
                  <p:embed/>
                </p:oleObj>
              </mc:Choice>
              <mc:Fallback>
                <p:oleObj name="Формула" r:id="rId15" imgW="1143000" imgH="393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4393207"/>
                        <a:ext cx="2649537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4" name="Object 14"/>
          <p:cNvGraphicFramePr>
            <a:graphicFrameLocks noChangeAspect="1"/>
          </p:cNvGraphicFramePr>
          <p:nvPr/>
        </p:nvGraphicFramePr>
        <p:xfrm>
          <a:off x="5940152" y="5599806"/>
          <a:ext cx="15017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4" name="Формула" r:id="rId17" imgW="647640" imgH="177480" progId="Equation.3">
                  <p:embed/>
                </p:oleObj>
              </mc:Choice>
              <mc:Fallback>
                <p:oleObj name="Формула" r:id="rId17" imgW="647640" imgH="177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5599806"/>
                        <a:ext cx="1501775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1" name="Object 13"/>
          <p:cNvGraphicFramePr>
            <a:graphicFrameLocks noChangeAspect="1"/>
          </p:cNvGraphicFramePr>
          <p:nvPr/>
        </p:nvGraphicFramePr>
        <p:xfrm>
          <a:off x="3407346" y="4797152"/>
          <a:ext cx="1236662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5" name="Формула" r:id="rId19" imgW="545760" imgH="393480" progId="Equation.3">
                  <p:embed/>
                </p:oleObj>
              </mc:Choice>
              <mc:Fallback>
                <p:oleObj name="Формула" r:id="rId19" imgW="545760" imgH="39348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7346" y="4797152"/>
                        <a:ext cx="1236662" cy="773113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2" name="Object 14"/>
          <p:cNvGraphicFramePr>
            <a:graphicFrameLocks noChangeAspect="1"/>
          </p:cNvGraphicFramePr>
          <p:nvPr/>
        </p:nvGraphicFramePr>
        <p:xfrm>
          <a:off x="5940152" y="5248969"/>
          <a:ext cx="2767012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6" name="Формула" r:id="rId21" imgW="1193760" imgH="177480" progId="Equation.3">
                  <p:embed/>
                </p:oleObj>
              </mc:Choice>
              <mc:Fallback>
                <p:oleObj name="Формула" r:id="rId21" imgW="1193760" imgH="1774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5248969"/>
                        <a:ext cx="2767012" cy="350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3" name="Object 15"/>
          <p:cNvGraphicFramePr>
            <a:graphicFrameLocks noChangeAspect="1"/>
          </p:cNvGraphicFramePr>
          <p:nvPr/>
        </p:nvGraphicFramePr>
        <p:xfrm>
          <a:off x="5940152" y="5960070"/>
          <a:ext cx="111918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7" name="Формула" r:id="rId23" imgW="482400" imgH="177480" progId="Equation.3">
                  <p:embed/>
                </p:oleObj>
              </mc:Choice>
              <mc:Fallback>
                <p:oleObj name="Формула" r:id="rId23" imgW="482400" imgH="1774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5960070"/>
                        <a:ext cx="1119187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3" name="Object 1291"/>
          <p:cNvGraphicFramePr>
            <a:graphicFrameLocks noChangeAspect="1"/>
          </p:cNvGraphicFramePr>
          <p:nvPr/>
        </p:nvGraphicFramePr>
        <p:xfrm>
          <a:off x="273149" y="3213100"/>
          <a:ext cx="170656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8" name="Формула" r:id="rId25" imgW="876240" imgH="393480" progId="Equation.3">
                  <p:embed/>
                </p:oleObj>
              </mc:Choice>
              <mc:Fallback>
                <p:oleObj name="Формула" r:id="rId25" imgW="876240" imgH="393480" progId="Equation.3">
                  <p:embed/>
                  <p:pic>
                    <p:nvPicPr>
                      <p:cNvPr id="0" name="Object 12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149" y="3213100"/>
                        <a:ext cx="1706563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Прямоугольник 46"/>
          <p:cNvSpPr/>
          <p:nvPr/>
        </p:nvSpPr>
        <p:spPr>
          <a:xfrm>
            <a:off x="6224021" y="2924944"/>
            <a:ext cx="364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авая фигурная скобка 48"/>
          <p:cNvSpPr/>
          <p:nvPr/>
        </p:nvSpPr>
        <p:spPr bwMode="auto">
          <a:xfrm rot="5400000" flipV="1">
            <a:off x="6199977" y="1214968"/>
            <a:ext cx="324000" cy="4176000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graphicFrame>
        <p:nvGraphicFramePr>
          <p:cNvPr id="83986" name="Object 18"/>
          <p:cNvGraphicFramePr>
            <a:graphicFrameLocks noChangeAspect="1"/>
          </p:cNvGraphicFramePr>
          <p:nvPr/>
        </p:nvGraphicFramePr>
        <p:xfrm>
          <a:off x="179512" y="6237312"/>
          <a:ext cx="22177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9" name="Формула" r:id="rId27" imgW="1054080" imgH="203040" progId="Equation.3">
                  <p:embed/>
                </p:oleObj>
              </mc:Choice>
              <mc:Fallback>
                <p:oleObj name="Формула" r:id="rId27" imgW="1054080" imgH="2030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6237312"/>
                        <a:ext cx="2217737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Выгнутая вправо стрелка 40"/>
          <p:cNvSpPr/>
          <p:nvPr/>
        </p:nvSpPr>
        <p:spPr bwMode="auto">
          <a:xfrm>
            <a:off x="3053879" y="4869160"/>
            <a:ext cx="372532" cy="1008000"/>
          </a:xfrm>
          <a:prstGeom prst="curvedLeftArrow">
            <a:avLst>
              <a:gd name="adj1" fmla="val 17949"/>
              <a:gd name="adj2" fmla="val 50000"/>
              <a:gd name="adj3" fmla="val 32017"/>
            </a:avLst>
          </a:prstGeom>
          <a:solidFill>
            <a:srgbClr val="002060">
              <a:alpha val="70000"/>
            </a:srgb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graphicFrame>
        <p:nvGraphicFramePr>
          <p:cNvPr id="83987" name="Object 19"/>
          <p:cNvGraphicFramePr>
            <a:graphicFrameLocks noChangeAspect="1"/>
          </p:cNvGraphicFramePr>
          <p:nvPr/>
        </p:nvGraphicFramePr>
        <p:xfrm>
          <a:off x="8490396" y="4508500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0" name="Формула" r:id="rId29" imgW="266400" imgH="253800" progId="Equation.3">
                  <p:embed/>
                </p:oleObj>
              </mc:Choice>
              <mc:Fallback>
                <p:oleObj name="Формула" r:id="rId29" imgW="266400" imgH="25380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0396" y="4508500"/>
                        <a:ext cx="546100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AutoShape 55">
            <a:hlinkClick r:id="rId3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16944 0.00301 " pathEditMode="relative" rAng="0" ptsTypes="AA">
                                      <p:cBhvr>
                                        <p:cTn id="17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" y="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81481E-6 L -0.39375 0.00162 " pathEditMode="relative" rAng="0" ptsTypes="AA">
                                      <p:cBhvr>
                                        <p:cTn id="19" dur="1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0.16944 0.00301 L 0.32691 0.00301 " pathEditMode="relative" rAng="0" ptsTypes="AA">
                                      <p:cBhvr>
                                        <p:cTn id="21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8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8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8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3" grpId="0"/>
      <p:bldP spid="44" grpId="0"/>
      <p:bldP spid="47" grpId="0"/>
      <p:bldP spid="49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7504" y="111299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9. Первая труба пропускает на 15 литров воды в минуту меньше, чем вторая труба. Сколько литров воды в минуту пропускает первая труба, если резервуар объёмом 100 литров она заполняет на 6 минут дольше, чем вторая труба 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03848" y="1300698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35"/>
          <p:cNvGrpSpPr/>
          <p:nvPr/>
        </p:nvGrpSpPr>
        <p:grpSpPr>
          <a:xfrm>
            <a:off x="279023" y="1700808"/>
            <a:ext cx="6957273" cy="2376263"/>
            <a:chOff x="279023" y="1700808"/>
            <a:chExt cx="6957273" cy="2376263"/>
          </a:xfrm>
        </p:grpSpPr>
        <p:grpSp>
          <p:nvGrpSpPr>
            <p:cNvPr id="3" name="Group 865"/>
            <p:cNvGrpSpPr>
              <a:grpSpLocks/>
            </p:cNvGrpSpPr>
            <p:nvPr/>
          </p:nvGrpSpPr>
          <p:grpSpPr bwMode="auto">
            <a:xfrm>
              <a:off x="279023" y="1700808"/>
              <a:ext cx="6957273" cy="2376263"/>
              <a:chOff x="299" y="1176"/>
              <a:chExt cx="2869" cy="1041"/>
            </a:xfrm>
          </p:grpSpPr>
          <p:sp>
            <p:nvSpPr>
              <p:cNvPr id="5" name="Freeform 866"/>
              <p:cNvSpPr>
                <a:spLocks/>
              </p:cNvSpPr>
              <p:nvPr/>
            </p:nvSpPr>
            <p:spPr bwMode="auto">
              <a:xfrm>
                <a:off x="299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" name="Freeform 867"/>
              <p:cNvSpPr>
                <a:spLocks/>
              </p:cNvSpPr>
              <p:nvPr/>
            </p:nvSpPr>
            <p:spPr bwMode="auto">
              <a:xfrm>
                <a:off x="304" y="1505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" name="Freeform 868"/>
              <p:cNvSpPr>
                <a:spLocks/>
              </p:cNvSpPr>
              <p:nvPr/>
            </p:nvSpPr>
            <p:spPr bwMode="auto">
              <a:xfrm>
                <a:off x="304" y="1857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878"/>
            <p:cNvGrpSpPr>
              <a:grpSpLocks/>
            </p:cNvGrpSpPr>
            <p:nvPr/>
          </p:nvGrpSpPr>
          <p:grpSpPr bwMode="auto">
            <a:xfrm>
              <a:off x="1547909" y="1772816"/>
              <a:ext cx="1287463" cy="641350"/>
              <a:chOff x="944" y="1192"/>
              <a:chExt cx="811" cy="404"/>
            </a:xfrm>
          </p:grpSpPr>
          <p:sp>
            <p:nvSpPr>
              <p:cNvPr id="13" name="Rectangle 879"/>
              <p:cNvSpPr>
                <a:spLocks noChangeArrowheads="1"/>
              </p:cNvSpPr>
              <p:nvPr/>
            </p:nvSpPr>
            <p:spPr bwMode="auto">
              <a:xfrm>
                <a:off x="944" y="1192"/>
                <a:ext cx="32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v,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4" name="Rectangle 880"/>
              <p:cNvSpPr>
                <a:spLocks noChangeArrowheads="1"/>
              </p:cNvSpPr>
              <p:nvPr/>
            </p:nvSpPr>
            <p:spPr bwMode="auto">
              <a:xfrm>
                <a:off x="1208" y="1312"/>
                <a:ext cx="547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л/мин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</p:grpSp>
        <p:grpSp>
          <p:nvGrpSpPr>
            <p:cNvPr id="8" name="Group 883"/>
            <p:cNvGrpSpPr>
              <a:grpSpLocks/>
            </p:cNvGrpSpPr>
            <p:nvPr/>
          </p:nvGrpSpPr>
          <p:grpSpPr bwMode="auto">
            <a:xfrm>
              <a:off x="5868145" y="1772818"/>
              <a:ext cx="709613" cy="646113"/>
              <a:chOff x="2608" y="1207"/>
              <a:chExt cx="447" cy="407"/>
            </a:xfrm>
          </p:grpSpPr>
          <p:sp>
            <p:nvSpPr>
              <p:cNvPr id="18" name="Rectangle 884"/>
              <p:cNvSpPr>
                <a:spLocks noChangeArrowheads="1"/>
              </p:cNvSpPr>
              <p:nvPr/>
            </p:nvSpPr>
            <p:spPr bwMode="auto">
              <a:xfrm>
                <a:off x="2608" y="1207"/>
                <a:ext cx="351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36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А</a:t>
                </a:r>
                <a:r>
                  <a:rPr lang="en-US" sz="20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9" name="Rectangle 885"/>
              <p:cNvSpPr>
                <a:spLocks noChangeArrowheads="1"/>
              </p:cNvSpPr>
              <p:nvPr/>
            </p:nvSpPr>
            <p:spPr bwMode="auto">
              <a:xfrm>
                <a:off x="2767" y="1342"/>
                <a:ext cx="288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л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</p:grpSp>
        <p:grpSp>
          <p:nvGrpSpPr>
            <p:cNvPr id="9" name="Group 892"/>
            <p:cNvGrpSpPr>
              <a:grpSpLocks/>
            </p:cNvGrpSpPr>
            <p:nvPr/>
          </p:nvGrpSpPr>
          <p:grpSpPr bwMode="auto">
            <a:xfrm>
              <a:off x="3851921" y="1772816"/>
              <a:ext cx="1060451" cy="641350"/>
              <a:chOff x="3664" y="1245"/>
              <a:chExt cx="668" cy="404"/>
            </a:xfrm>
          </p:grpSpPr>
          <p:sp>
            <p:nvSpPr>
              <p:cNvPr id="21" name="Rectangle 893"/>
              <p:cNvSpPr>
                <a:spLocks noChangeArrowheads="1"/>
              </p:cNvSpPr>
              <p:nvPr/>
            </p:nvSpPr>
            <p:spPr bwMode="auto">
              <a:xfrm>
                <a:off x="3664" y="1245"/>
                <a:ext cx="26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t,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2" name="Rectangle 894"/>
              <p:cNvSpPr>
                <a:spLocks noChangeArrowheads="1"/>
              </p:cNvSpPr>
              <p:nvPr/>
            </p:nvSpPr>
            <p:spPr bwMode="auto">
              <a:xfrm>
                <a:off x="3920" y="1368"/>
                <a:ext cx="412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мин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</p:grpSp>
        <p:sp>
          <p:nvSpPr>
            <p:cNvPr id="30" name="Freeform 872"/>
            <p:cNvSpPr>
              <a:spLocks/>
            </p:cNvSpPr>
            <p:nvPr/>
          </p:nvSpPr>
          <p:spPr bwMode="auto">
            <a:xfrm>
              <a:off x="1475656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872"/>
            <p:cNvSpPr>
              <a:spLocks/>
            </p:cNvSpPr>
            <p:nvPr/>
          </p:nvSpPr>
          <p:spPr bwMode="auto">
            <a:xfrm>
              <a:off x="2915816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872"/>
            <p:cNvSpPr>
              <a:spLocks/>
            </p:cNvSpPr>
            <p:nvPr/>
          </p:nvSpPr>
          <p:spPr bwMode="auto">
            <a:xfrm>
              <a:off x="5364088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835696" y="3337828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х+15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51720" y="25649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80112" y="25649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100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80112" y="335699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100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0" name="Объект 39"/>
          <p:cNvGraphicFramePr>
            <a:graphicFrameLocks noChangeAspect="1"/>
          </p:cNvGraphicFramePr>
          <p:nvPr/>
        </p:nvGraphicFramePr>
        <p:xfrm>
          <a:off x="2915816" y="3284538"/>
          <a:ext cx="97155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6" name="Формула" r:id="rId3" imgW="419040" imgH="393480" progId="Equation.3">
                  <p:embed/>
                </p:oleObj>
              </mc:Choice>
              <mc:Fallback>
                <p:oleObj name="Формула" r:id="rId3" imgW="41904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3284538"/>
                        <a:ext cx="971550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2947566" y="2492375"/>
          <a:ext cx="6477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7" name="Формула" r:id="rId5" imgW="279360" imgH="393480" progId="Equation.3">
                  <p:embed/>
                </p:oleObj>
              </mc:Choice>
              <mc:Fallback>
                <p:oleObj name="Формула" r:id="rId5" imgW="27936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7566" y="2492375"/>
                        <a:ext cx="647700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4211960" y="2996952"/>
            <a:ext cx="1152128" cy="52322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Выгнутая вправо стрелка 41"/>
          <p:cNvSpPr/>
          <p:nvPr/>
        </p:nvSpPr>
        <p:spPr bwMode="auto">
          <a:xfrm>
            <a:off x="3779912" y="2780928"/>
            <a:ext cx="372532" cy="1008000"/>
          </a:xfrm>
          <a:prstGeom prst="curvedLeftArrow">
            <a:avLst>
              <a:gd name="adj1" fmla="val 17949"/>
              <a:gd name="adj2" fmla="val 50000"/>
              <a:gd name="adj3" fmla="val 32017"/>
            </a:avLst>
          </a:prstGeom>
          <a:solidFill>
            <a:srgbClr val="002060">
              <a:alpha val="70000"/>
            </a:srgb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graphicFrame>
        <p:nvGraphicFramePr>
          <p:cNvPr id="44" name="Объект 43"/>
          <p:cNvGraphicFramePr>
            <a:graphicFrameLocks noChangeAspect="1"/>
          </p:cNvGraphicFramePr>
          <p:nvPr/>
        </p:nvGraphicFramePr>
        <p:xfrm>
          <a:off x="406400" y="5373688"/>
          <a:ext cx="1995488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8" name="Формула" r:id="rId7" imgW="1015920" imgH="393480" progId="Equation.3">
                  <p:embed/>
                </p:oleObj>
              </mc:Choice>
              <mc:Fallback>
                <p:oleObj name="Формула" r:id="rId7" imgW="10159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5373688"/>
                        <a:ext cx="1995488" cy="773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315913" y="4365625"/>
          <a:ext cx="23225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9" name="Формула" r:id="rId9" imgW="1180800" imgH="393480" progId="Equation.3">
                  <p:embed/>
                </p:oleObj>
              </mc:Choice>
              <mc:Fallback>
                <p:oleObj name="Формула" r:id="rId9" imgW="118080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4365625"/>
                        <a:ext cx="2322512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6806" name="Picture 6" descr="C:\Users\ирина\Desktop\6 класс\free-vector-water-tap_133719_Water_tap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1560" y="2492599"/>
            <a:ext cx="720080" cy="792385"/>
          </a:xfrm>
          <a:prstGeom prst="rect">
            <a:avLst/>
          </a:prstGeom>
          <a:noFill/>
        </p:spPr>
      </p:pic>
      <p:sp>
        <p:nvSpPr>
          <p:cNvPr id="36" name="TextBox 35"/>
          <p:cNvSpPr txBox="1"/>
          <p:nvPr/>
        </p:nvSpPr>
        <p:spPr>
          <a:xfrm>
            <a:off x="323528" y="24928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3528" y="328498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" name="Picture 6" descr="C:\Users\ирина\Desktop\6 класс\free-vector-water-tap_133719_Water_tap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1560" y="3284984"/>
            <a:ext cx="720080" cy="792385"/>
          </a:xfrm>
          <a:prstGeom prst="rect">
            <a:avLst/>
          </a:prstGeom>
          <a:noFill/>
        </p:spPr>
      </p:pic>
      <p:sp>
        <p:nvSpPr>
          <p:cNvPr id="46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6800" y="6421438"/>
            <a:ext cx="360363" cy="360362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CC66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39" grpId="0"/>
      <p:bldP spid="43" grpId="0" animBg="1"/>
      <p:bldP spid="42" grpId="0" animBg="1"/>
      <p:bldP spid="36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287338" y="1585913"/>
          <a:ext cx="2341562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2" name="Формула" r:id="rId3" imgW="1015920" imgH="393480" progId="Equation.3">
                  <p:embed/>
                </p:oleObj>
              </mc:Choice>
              <mc:Fallback>
                <p:oleObj name="Формула" r:id="rId3" imgW="101592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338" y="1585913"/>
                        <a:ext cx="2341562" cy="906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907704" y="1511300"/>
          <a:ext cx="180975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3" name="Формула" r:id="rId5" imgW="126720" imgH="139680" progId="Equation.3">
                  <p:embed/>
                </p:oleObj>
              </mc:Choice>
              <mc:Fallback>
                <p:oleObj name="Формула" r:id="rId5" imgW="126720" imgH="1396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511300"/>
                        <a:ext cx="180975" cy="19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855663" y="1484313"/>
          <a:ext cx="558800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4" name="Формула" r:id="rId7" imgW="393480" imgH="177480" progId="Equation.3">
                  <p:embed/>
                </p:oleObj>
              </mc:Choice>
              <mc:Fallback>
                <p:oleObj name="Формула" r:id="rId7" imgW="39348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5663" y="1484313"/>
                        <a:ext cx="558800" cy="25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2564909" y="1684973"/>
          <a:ext cx="8286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5" name="Формула" r:id="rId9" imgW="583920" imgH="203040" progId="Equation.3">
                  <p:embed/>
                </p:oleObj>
              </mc:Choice>
              <mc:Fallback>
                <p:oleObj name="Формула" r:id="rId9" imgW="5839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4909" y="1684973"/>
                        <a:ext cx="828675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Группа 7"/>
          <p:cNvGrpSpPr/>
          <p:nvPr/>
        </p:nvGrpSpPr>
        <p:grpSpPr>
          <a:xfrm>
            <a:off x="827582" y="1484784"/>
            <a:ext cx="504005" cy="221506"/>
            <a:chOff x="2699792" y="1772816"/>
            <a:chExt cx="366590" cy="144016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2699795" y="1916832"/>
              <a:ext cx="36658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8"/>
          <p:cNvGrpSpPr/>
          <p:nvPr/>
        </p:nvGrpSpPr>
        <p:grpSpPr>
          <a:xfrm>
            <a:off x="1867640" y="1562274"/>
            <a:ext cx="288032" cy="144016"/>
            <a:chOff x="2699792" y="1772816"/>
            <a:chExt cx="288032" cy="144016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11"/>
          <p:cNvGrpSpPr/>
          <p:nvPr/>
        </p:nvGrpSpPr>
        <p:grpSpPr>
          <a:xfrm>
            <a:off x="2554579" y="1628800"/>
            <a:ext cx="728470" cy="288032"/>
            <a:chOff x="2699792" y="1772816"/>
            <a:chExt cx="288032" cy="144016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252983" y="2462213"/>
          <a:ext cx="43910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6" name="Формула" r:id="rId11" imgW="1904760" imgH="203040" progId="Equation.3">
                  <p:embed/>
                </p:oleObj>
              </mc:Choice>
              <mc:Fallback>
                <p:oleObj name="Формула" r:id="rId11" imgW="190476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983" y="2462213"/>
                        <a:ext cx="4391025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3725863" y="1773238"/>
          <a:ext cx="23685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7" name="Формула" r:id="rId13" imgW="1358640" imgH="203040" progId="Equation.3">
                  <p:embed/>
                </p:oleObj>
              </mc:Choice>
              <mc:Fallback>
                <p:oleObj name="Формула" r:id="rId13" imgW="135864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5863" y="1773238"/>
                        <a:ext cx="2368550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251520" y="2780928"/>
          <a:ext cx="444817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8" name="Формула" r:id="rId15" imgW="1930320" imgH="203040" progId="Equation.3">
                  <p:embed/>
                </p:oleObj>
              </mc:Choice>
              <mc:Fallback>
                <p:oleObj name="Формула" r:id="rId15" imgW="193032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780928"/>
                        <a:ext cx="4448175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246335" y="3140968"/>
          <a:ext cx="295751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49" name="Формула" r:id="rId17" imgW="1282680" imgH="203040" progId="Equation.3">
                  <p:embed/>
                </p:oleObj>
              </mc:Choice>
              <mc:Fallback>
                <p:oleObj name="Формула" r:id="rId17" imgW="128268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335" y="3140968"/>
                        <a:ext cx="2957513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35496" y="3860800"/>
          <a:ext cx="7475538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50" name="Формула" r:id="rId19" imgW="3555720" imgH="228600" progId="Equation.3">
                  <p:embed/>
                </p:oleObj>
              </mc:Choice>
              <mc:Fallback>
                <p:oleObj name="Формула" r:id="rId19" imgW="3555720" imgH="228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860800"/>
                        <a:ext cx="7475538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107504" y="4221163"/>
          <a:ext cx="4725988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51" name="Формула" r:id="rId21" imgW="2247840" imgH="431640" progId="Equation.3">
                  <p:embed/>
                </p:oleObj>
              </mc:Choice>
              <mc:Fallback>
                <p:oleObj name="Формула" r:id="rId21" imgW="2247840" imgH="4316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221163"/>
                        <a:ext cx="4725988" cy="90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0" name="Object 12"/>
          <p:cNvGraphicFramePr>
            <a:graphicFrameLocks noChangeAspect="1"/>
          </p:cNvGraphicFramePr>
          <p:nvPr/>
        </p:nvGraphicFramePr>
        <p:xfrm>
          <a:off x="144017" y="5084763"/>
          <a:ext cx="515620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52" name="Формула" r:id="rId23" imgW="2450880" imgH="431640" progId="Equation.3">
                  <p:embed/>
                </p:oleObj>
              </mc:Choice>
              <mc:Fallback>
                <p:oleObj name="Формула" r:id="rId23" imgW="2450880" imgH="4316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017" y="5084763"/>
                        <a:ext cx="5156200" cy="90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4" name="Object 16"/>
          <p:cNvGraphicFramePr>
            <a:graphicFrameLocks noChangeAspect="1"/>
          </p:cNvGraphicFramePr>
          <p:nvPr/>
        </p:nvGraphicFramePr>
        <p:xfrm>
          <a:off x="5346886" y="5373216"/>
          <a:ext cx="3689610" cy="396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53" name="Формула" r:id="rId25" imgW="1892160" imgH="203040" progId="Equation.3">
                  <p:embed/>
                </p:oleObj>
              </mc:Choice>
              <mc:Fallback>
                <p:oleObj name="Формула" r:id="rId25" imgW="189216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6886" y="5373216"/>
                        <a:ext cx="3689610" cy="3960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6" name="Object 18"/>
          <p:cNvGraphicFramePr>
            <a:graphicFrameLocks noChangeAspect="1"/>
          </p:cNvGraphicFramePr>
          <p:nvPr/>
        </p:nvGraphicFramePr>
        <p:xfrm>
          <a:off x="210766" y="6092825"/>
          <a:ext cx="781761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54" name="Формула" r:id="rId27" imgW="3581280" imgH="203040" progId="Equation.3">
                  <p:embed/>
                </p:oleObj>
              </mc:Choice>
              <mc:Fallback>
                <p:oleObj name="Формула" r:id="rId27" imgW="3581280" imgH="20304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766" y="6092825"/>
                        <a:ext cx="7817618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07504" y="111299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9. Первая труба пропускает на 15 литров воды в минуту меньше, чем вторая труба. Сколько литров воды в минуту пропускает первая труба, если резервуар объёмом 100 литров она заполняет на 6 минут дольше, чем вторая труба 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7840" name="Object 16"/>
          <p:cNvGraphicFramePr>
            <a:graphicFrameLocks noChangeAspect="1"/>
          </p:cNvGraphicFramePr>
          <p:nvPr/>
        </p:nvGraphicFramePr>
        <p:xfrm>
          <a:off x="3216275" y="3141663"/>
          <a:ext cx="3905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55" name="Формула" r:id="rId29" imgW="190440" imgH="253800" progId="Equation.3">
                  <p:embed/>
                </p:oleObj>
              </mc:Choice>
              <mc:Fallback>
                <p:oleObj name="Формула" r:id="rId29" imgW="190440" imgH="2538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6275" y="3141663"/>
                        <a:ext cx="390525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41" name="Object 17"/>
          <p:cNvGraphicFramePr>
            <a:graphicFrameLocks noChangeAspect="1"/>
          </p:cNvGraphicFramePr>
          <p:nvPr/>
        </p:nvGraphicFramePr>
        <p:xfrm>
          <a:off x="251520" y="3465513"/>
          <a:ext cx="2605088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56" name="Формула" r:id="rId31" imgW="1130040" imgH="203040" progId="Equation.3">
                  <p:embed/>
                </p:oleObj>
              </mc:Choice>
              <mc:Fallback>
                <p:oleObj name="Формула" r:id="rId31" imgW="1130040" imgH="2030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465513"/>
                        <a:ext cx="2605088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AutoShape 55">
            <a:hlinkClick r:id="rId3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44624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10. Поезд, двигаясь равномерно со скоростью 72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проезжает мимо столба за 25 секунд. Найдите длину поезда в метрах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0"/>
          <p:cNvGrpSpPr/>
          <p:nvPr/>
        </p:nvGrpSpPr>
        <p:grpSpPr>
          <a:xfrm>
            <a:off x="6228184" y="1181986"/>
            <a:ext cx="815448" cy="2039934"/>
            <a:chOff x="4425350" y="1293962"/>
            <a:chExt cx="815448" cy="1893285"/>
          </a:xfrm>
        </p:grpSpPr>
        <p:sp>
          <p:nvSpPr>
            <p:cNvPr id="5" name="Трапеция 4"/>
            <p:cNvSpPr/>
            <p:nvPr/>
          </p:nvSpPr>
          <p:spPr bwMode="auto">
            <a:xfrm>
              <a:off x="4544218" y="1397794"/>
              <a:ext cx="696580" cy="1771917"/>
            </a:xfrm>
            <a:prstGeom prst="trapezoid">
              <a:avLst>
                <a:gd name="adj" fmla="val 43875"/>
              </a:avLst>
            </a:prstGeom>
            <a:gradFill flip="none" rotWithShape="1">
              <a:gsLst>
                <a:gs pos="0">
                  <a:srgbClr val="FFFFCC"/>
                </a:gs>
                <a:gs pos="50000">
                  <a:srgbClr val="FFFF99"/>
                </a:gs>
                <a:gs pos="100000">
                  <a:srgbClr val="FFFFCC"/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6" name="Группа 26"/>
            <p:cNvGrpSpPr/>
            <p:nvPr/>
          </p:nvGrpSpPr>
          <p:grpSpPr>
            <a:xfrm>
              <a:off x="4425350" y="1293962"/>
              <a:ext cx="544257" cy="1893285"/>
              <a:chOff x="4048125" y="834336"/>
              <a:chExt cx="788866" cy="2267455"/>
            </a:xfrm>
          </p:grpSpPr>
          <p:grpSp>
            <p:nvGrpSpPr>
              <p:cNvPr id="7" name="Группа 22"/>
              <p:cNvGrpSpPr/>
              <p:nvPr/>
            </p:nvGrpSpPr>
            <p:grpSpPr>
              <a:xfrm>
                <a:off x="4051282" y="834336"/>
                <a:ext cx="785709" cy="2267455"/>
                <a:chOff x="3579256" y="940280"/>
                <a:chExt cx="785709" cy="2267455"/>
              </a:xfrm>
            </p:grpSpPr>
            <p:sp>
              <p:nvSpPr>
                <p:cNvPr id="9" name="Полилиния 8"/>
                <p:cNvSpPr/>
                <p:nvPr/>
              </p:nvSpPr>
              <p:spPr bwMode="auto">
                <a:xfrm rot="195181">
                  <a:off x="3579256" y="962845"/>
                  <a:ext cx="562907" cy="2244890"/>
                </a:xfrm>
                <a:custGeom>
                  <a:avLst/>
                  <a:gdLst>
                    <a:gd name="connsiteX0" fmla="*/ 94890 w 664233"/>
                    <a:gd name="connsiteY0" fmla="*/ 2113472 h 2113472"/>
                    <a:gd name="connsiteX1" fmla="*/ 94890 w 664233"/>
                    <a:gd name="connsiteY1" fmla="*/ 431321 h 2113472"/>
                    <a:gd name="connsiteX2" fmla="*/ 664233 w 664233"/>
                    <a:gd name="connsiteY2" fmla="*/ 0 h 2113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4233" h="2113472">
                      <a:moveTo>
                        <a:pt x="94890" y="2113472"/>
                      </a:moveTo>
                      <a:cubicBezTo>
                        <a:pt x="47445" y="1448519"/>
                        <a:pt x="0" y="783566"/>
                        <a:pt x="94890" y="431321"/>
                      </a:cubicBezTo>
                      <a:cubicBezTo>
                        <a:pt x="189781" y="79076"/>
                        <a:pt x="427007" y="39538"/>
                        <a:pt x="664233" y="0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0" name="Скругленный прямоугольник 9"/>
                <p:cNvSpPr/>
                <p:nvPr/>
              </p:nvSpPr>
              <p:spPr bwMode="auto">
                <a:xfrm>
                  <a:off x="4133639" y="940280"/>
                  <a:ext cx="231326" cy="12077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50000"/>
                  </a:schemeClr>
                </a:solidFill>
                <a:ln w="9525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1" name="Полилиния 10"/>
                <p:cNvSpPr/>
                <p:nvPr/>
              </p:nvSpPr>
              <p:spPr bwMode="auto">
                <a:xfrm>
                  <a:off x="3632860" y="983410"/>
                  <a:ext cx="532282" cy="2208633"/>
                </a:xfrm>
                <a:custGeom>
                  <a:avLst/>
                  <a:gdLst>
                    <a:gd name="connsiteX0" fmla="*/ 94890 w 664233"/>
                    <a:gd name="connsiteY0" fmla="*/ 2113472 h 2113472"/>
                    <a:gd name="connsiteX1" fmla="*/ 94890 w 664233"/>
                    <a:gd name="connsiteY1" fmla="*/ 431321 h 2113472"/>
                    <a:gd name="connsiteX2" fmla="*/ 664233 w 664233"/>
                    <a:gd name="connsiteY2" fmla="*/ 0 h 2113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4233" h="2113472">
                      <a:moveTo>
                        <a:pt x="94890" y="2113472"/>
                      </a:moveTo>
                      <a:cubicBezTo>
                        <a:pt x="47445" y="1448519"/>
                        <a:pt x="0" y="783566"/>
                        <a:pt x="94890" y="431321"/>
                      </a:cubicBezTo>
                      <a:cubicBezTo>
                        <a:pt x="189781" y="79076"/>
                        <a:pt x="427007" y="39538"/>
                        <a:pt x="664233" y="0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" name="Полилиния 7"/>
              <p:cNvSpPr/>
              <p:nvPr/>
            </p:nvSpPr>
            <p:spPr bwMode="auto">
              <a:xfrm>
                <a:off x="4048125" y="1900238"/>
                <a:ext cx="138113" cy="1185862"/>
              </a:xfrm>
              <a:custGeom>
                <a:avLst/>
                <a:gdLst>
                  <a:gd name="connsiteX0" fmla="*/ 0 w 114300"/>
                  <a:gd name="connsiteY0" fmla="*/ 1128712 h 1128712"/>
                  <a:gd name="connsiteX1" fmla="*/ 114300 w 114300"/>
                  <a:gd name="connsiteY1" fmla="*/ 1128712 h 1128712"/>
                  <a:gd name="connsiteX2" fmla="*/ 47625 w 114300"/>
                  <a:gd name="connsiteY2" fmla="*/ 0 h 1128712"/>
                  <a:gd name="connsiteX3" fmla="*/ 0 w 114300"/>
                  <a:gd name="connsiteY3" fmla="*/ 1128712 h 1128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1128712">
                    <a:moveTo>
                      <a:pt x="0" y="1128712"/>
                    </a:moveTo>
                    <a:lnTo>
                      <a:pt x="114300" y="1128712"/>
                    </a:lnTo>
                    <a:lnTo>
                      <a:pt x="47625" y="0"/>
                    </a:lnTo>
                    <a:lnTo>
                      <a:pt x="0" y="112871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smtClean="0"/>
              </a:p>
            </p:txBody>
          </p:sp>
        </p:grpSp>
      </p:grpSp>
      <p:grpSp>
        <p:nvGrpSpPr>
          <p:cNvPr id="12" name="Группа 11"/>
          <p:cNvGrpSpPr/>
          <p:nvPr/>
        </p:nvGrpSpPr>
        <p:grpSpPr>
          <a:xfrm>
            <a:off x="-36512" y="3155401"/>
            <a:ext cx="9144000" cy="66722"/>
            <a:chOff x="-937424" y="6301107"/>
            <a:chExt cx="12234013" cy="81179"/>
          </a:xfrm>
        </p:grpSpPr>
        <p:pic>
          <p:nvPicPr>
            <p:cNvPr id="13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91" t="80606" r="3585" b="12737"/>
            <a:stretch>
              <a:fillRect/>
            </a:stretch>
          </p:blipFill>
          <p:spPr bwMode="auto">
            <a:xfrm>
              <a:off x="-937424" y="6301107"/>
              <a:ext cx="4097867" cy="81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91" t="80606" r="4134" b="13100"/>
            <a:stretch>
              <a:fillRect/>
            </a:stretch>
          </p:blipFill>
          <p:spPr bwMode="auto">
            <a:xfrm>
              <a:off x="3148322" y="6303032"/>
              <a:ext cx="4073580" cy="76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07" t="80951" r="3585" b="12737"/>
            <a:stretch>
              <a:fillRect/>
            </a:stretch>
          </p:blipFill>
          <p:spPr bwMode="auto">
            <a:xfrm>
              <a:off x="7217139" y="6304457"/>
              <a:ext cx="4079450" cy="76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" name="Picture 2" descr="C:\Users\ирина\Desktop\6 класс\toge (4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180512" y="2260476"/>
            <a:ext cx="5410200" cy="9525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995936" y="324491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462" name="Object 1270"/>
          <p:cNvGraphicFramePr>
            <a:graphicFrameLocks noChangeAspect="1"/>
          </p:cNvGraphicFramePr>
          <p:nvPr/>
        </p:nvGraphicFramePr>
        <p:xfrm>
          <a:off x="358775" y="3836988"/>
          <a:ext cx="93980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1" name="Формула" r:id="rId5" imgW="482400" imgH="203040" progId="Equation.3">
                  <p:embed/>
                </p:oleObj>
              </mc:Choice>
              <mc:Fallback>
                <p:oleObj name="Формула" r:id="rId5" imgW="482400" imgH="203040" progId="Equation.3">
                  <p:embed/>
                  <p:pic>
                    <p:nvPicPr>
                      <p:cNvPr id="0" name="Object 1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775" y="3836988"/>
                        <a:ext cx="939800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3" name="Object 1291"/>
          <p:cNvGraphicFramePr>
            <a:graphicFrameLocks noChangeAspect="1"/>
          </p:cNvGraphicFramePr>
          <p:nvPr/>
        </p:nvGraphicFramePr>
        <p:xfrm>
          <a:off x="1274763" y="3648695"/>
          <a:ext cx="121126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2" name="Формула" r:id="rId7" imgW="622080" imgH="393480" progId="Equation.3">
                  <p:embed/>
                </p:oleObj>
              </mc:Choice>
              <mc:Fallback>
                <p:oleObj name="Формула" r:id="rId7" imgW="622080" imgH="393480" progId="Equation.3">
                  <p:embed/>
                  <p:pic>
                    <p:nvPicPr>
                      <p:cNvPr id="0" name="Object 12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763" y="3648695"/>
                        <a:ext cx="1211262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4" name="Object 1292"/>
          <p:cNvGraphicFramePr>
            <a:graphicFrameLocks noChangeAspect="1"/>
          </p:cNvGraphicFramePr>
          <p:nvPr/>
        </p:nvGraphicFramePr>
        <p:xfrm>
          <a:off x="2513013" y="3648075"/>
          <a:ext cx="12604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3" name="Формула" r:id="rId9" imgW="647640" imgH="393480" progId="Equation.3">
                  <p:embed/>
                </p:oleObj>
              </mc:Choice>
              <mc:Fallback>
                <p:oleObj name="Формула" r:id="rId9" imgW="647640" imgH="393480" progId="Equation.3">
                  <p:embed/>
                  <p:pic>
                    <p:nvPicPr>
                      <p:cNvPr id="0" name="Object 12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3013" y="3648075"/>
                        <a:ext cx="1260475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5" name="Object 1293"/>
          <p:cNvGraphicFramePr>
            <a:graphicFrameLocks noChangeAspect="1"/>
          </p:cNvGraphicFramePr>
          <p:nvPr/>
        </p:nvGraphicFramePr>
        <p:xfrm>
          <a:off x="3865563" y="3657600"/>
          <a:ext cx="96678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4" name="Формула" r:id="rId11" imgW="495000" imgH="393480" progId="Equation.3">
                  <p:embed/>
                </p:oleObj>
              </mc:Choice>
              <mc:Fallback>
                <p:oleObj name="Формула" r:id="rId11" imgW="495000" imgH="393480" progId="Equation.3">
                  <p:embed/>
                  <p:pic>
                    <p:nvPicPr>
                      <p:cNvPr id="0" name="Object 1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5563" y="3657600"/>
                        <a:ext cx="966787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7" name="Object 1295"/>
          <p:cNvGraphicFramePr>
            <a:graphicFrameLocks noChangeAspect="1"/>
          </p:cNvGraphicFramePr>
          <p:nvPr/>
        </p:nvGraphicFramePr>
        <p:xfrm>
          <a:off x="335088" y="4505325"/>
          <a:ext cx="3163887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5" name="Формула" r:id="rId13" imgW="1625400" imgH="393480" progId="Equation.3">
                  <p:embed/>
                </p:oleObj>
              </mc:Choice>
              <mc:Fallback>
                <p:oleObj name="Формула" r:id="rId13" imgW="1625400" imgH="393480" progId="Equation.3">
                  <p:embed/>
                  <p:pic>
                    <p:nvPicPr>
                      <p:cNvPr id="0" name="Object 12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088" y="4505325"/>
                        <a:ext cx="3163887" cy="862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8" name="Object 1296"/>
          <p:cNvGraphicFramePr>
            <a:graphicFrameLocks noChangeAspect="1"/>
          </p:cNvGraphicFramePr>
          <p:nvPr/>
        </p:nvGraphicFramePr>
        <p:xfrm>
          <a:off x="3516437" y="4713288"/>
          <a:ext cx="141560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6" name="Формула" r:id="rId15" imgW="622080" imgH="203040" progId="Equation.3">
                  <p:embed/>
                </p:oleObj>
              </mc:Choice>
              <mc:Fallback>
                <p:oleObj name="Формула" r:id="rId15" imgW="622080" imgH="203040" progId="Equation.3">
                  <p:embed/>
                  <p:pic>
                    <p:nvPicPr>
                      <p:cNvPr id="0" name="Object 12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6437" y="4713288"/>
                        <a:ext cx="1415603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0" name="Object 8"/>
          <p:cNvGraphicFramePr>
            <a:graphicFrameLocks noChangeAspect="1"/>
          </p:cNvGraphicFramePr>
          <p:nvPr/>
        </p:nvGraphicFramePr>
        <p:xfrm>
          <a:off x="323528" y="5516563"/>
          <a:ext cx="41941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7" name="Формула" r:id="rId17" imgW="1993680" imgH="203040" progId="Equation.3">
                  <p:embed/>
                </p:oleObj>
              </mc:Choice>
              <mc:Fallback>
                <p:oleObj name="Формула" r:id="rId17" imgW="19936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5516563"/>
                        <a:ext cx="419417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AutoShape 55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96528 -0.00416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3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1000"/>
                                        <p:tgtEl>
                                          <p:spTgt spid="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2000"/>
                                        <p:tgtEl>
                                          <p:spTgt spid="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4624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11. Поезд, двигаясь равномерно со скоростью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141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проезжает мимо пешехода, идущего в том же направлении параллельно путям со скоростью 6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за 12 секунд. Найдите длину поезда в метрах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6512" y="2291306"/>
            <a:ext cx="9144000" cy="66722"/>
            <a:chOff x="-937424" y="6301107"/>
            <a:chExt cx="12234013" cy="81179"/>
          </a:xfrm>
        </p:grpSpPr>
        <p:pic>
          <p:nvPicPr>
            <p:cNvPr id="4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91" t="80606" r="3585" b="12737"/>
            <a:stretch>
              <a:fillRect/>
            </a:stretch>
          </p:blipFill>
          <p:spPr bwMode="auto">
            <a:xfrm>
              <a:off x="-937424" y="6301107"/>
              <a:ext cx="4097867" cy="81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91" t="80606" r="4134" b="13100"/>
            <a:stretch>
              <a:fillRect/>
            </a:stretch>
          </p:blipFill>
          <p:spPr bwMode="auto">
            <a:xfrm>
              <a:off x="3148322" y="6303032"/>
              <a:ext cx="4073580" cy="76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07" t="80951" r="3585" b="12737"/>
            <a:stretch>
              <a:fillRect/>
            </a:stretch>
          </p:blipFill>
          <p:spPr bwMode="auto">
            <a:xfrm>
              <a:off x="7217139" y="6304457"/>
              <a:ext cx="4079450" cy="76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2" descr="C:\Users\ирина\Desktop\6 класс\toge (4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180512" y="1468388"/>
            <a:ext cx="5410200" cy="952500"/>
          </a:xfrm>
          <a:prstGeom prst="rect">
            <a:avLst/>
          </a:prstGeom>
          <a:noFill/>
        </p:spPr>
      </p:pic>
      <p:pic>
        <p:nvPicPr>
          <p:cNvPr id="9" name="Picture 111" descr="aluno0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87185" flipH="1">
            <a:off x="8441732" y="2449182"/>
            <a:ext cx="539750" cy="950912"/>
          </a:xfrm>
          <a:prstGeom prst="rect">
            <a:avLst/>
          </a:prstGeom>
          <a:noFill/>
        </p:spPr>
      </p:pic>
      <p:pic>
        <p:nvPicPr>
          <p:cNvPr id="10" name="Picture 3" descr="C:\Users\ирина\Desktop\6 класс\gif-animado-imagenes-de-archivos_23815_3_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868144" y="2420888"/>
            <a:ext cx="567272" cy="936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995936" y="324491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Object 1270"/>
          <p:cNvGraphicFramePr>
            <a:graphicFrameLocks noChangeAspect="1"/>
          </p:cNvGraphicFramePr>
          <p:nvPr/>
        </p:nvGraphicFramePr>
        <p:xfrm>
          <a:off x="211138" y="3836988"/>
          <a:ext cx="1236662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6" name="Формула" r:id="rId7" imgW="634680" imgH="203040" progId="Equation.3">
                  <p:embed/>
                </p:oleObj>
              </mc:Choice>
              <mc:Fallback>
                <p:oleObj name="Формула" r:id="rId7" imgW="634680" imgH="203040" progId="Equation.3">
                  <p:embed/>
                  <p:pic>
                    <p:nvPicPr>
                      <p:cNvPr id="0" name="Object 1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138" y="3836988"/>
                        <a:ext cx="1236662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91"/>
          <p:cNvGraphicFramePr>
            <a:graphicFrameLocks noChangeAspect="1"/>
          </p:cNvGraphicFramePr>
          <p:nvPr/>
        </p:nvGraphicFramePr>
        <p:xfrm>
          <a:off x="1475656" y="3648695"/>
          <a:ext cx="121126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7" name="Формула" r:id="rId9" imgW="622080" imgH="393480" progId="Equation.3">
                  <p:embed/>
                </p:oleObj>
              </mc:Choice>
              <mc:Fallback>
                <p:oleObj name="Формула" r:id="rId9" imgW="622080" imgH="393480" progId="Equation.3">
                  <p:embed/>
                  <p:pic>
                    <p:nvPicPr>
                      <p:cNvPr id="0" name="Object 12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3648695"/>
                        <a:ext cx="1211262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292"/>
          <p:cNvGraphicFramePr>
            <a:graphicFrameLocks noChangeAspect="1"/>
          </p:cNvGraphicFramePr>
          <p:nvPr/>
        </p:nvGraphicFramePr>
        <p:xfrm>
          <a:off x="2713906" y="3648075"/>
          <a:ext cx="12604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8" name="Формула" r:id="rId11" imgW="647640" imgH="393480" progId="Equation.3">
                  <p:embed/>
                </p:oleObj>
              </mc:Choice>
              <mc:Fallback>
                <p:oleObj name="Формула" r:id="rId11" imgW="647640" imgH="393480" progId="Equation.3">
                  <p:embed/>
                  <p:pic>
                    <p:nvPicPr>
                      <p:cNvPr id="0" name="Object 12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3906" y="3648075"/>
                        <a:ext cx="1260475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293"/>
          <p:cNvGraphicFramePr>
            <a:graphicFrameLocks noChangeAspect="1"/>
          </p:cNvGraphicFramePr>
          <p:nvPr/>
        </p:nvGraphicFramePr>
        <p:xfrm>
          <a:off x="4053756" y="3657600"/>
          <a:ext cx="99218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9" name="Формула" r:id="rId13" imgW="507960" imgH="393480" progId="Equation.3">
                  <p:embed/>
                </p:oleObj>
              </mc:Choice>
              <mc:Fallback>
                <p:oleObj name="Формула" r:id="rId13" imgW="507960" imgH="393480" progId="Equation.3">
                  <p:embed/>
                  <p:pic>
                    <p:nvPicPr>
                      <p:cNvPr id="0" name="Object 1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3756" y="3657600"/>
                        <a:ext cx="992187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62" name="Object 1270"/>
          <p:cNvGraphicFramePr>
            <a:graphicFrameLocks noChangeAspect="1"/>
          </p:cNvGraphicFramePr>
          <p:nvPr/>
        </p:nvGraphicFramePr>
        <p:xfrm>
          <a:off x="173955" y="4437063"/>
          <a:ext cx="69183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0" name="Формула" r:id="rId15" imgW="2971800" imgH="203040" progId="Equation.3">
                  <p:embed/>
                </p:oleObj>
              </mc:Choice>
              <mc:Fallback>
                <p:oleObj name="Формула" r:id="rId15" imgW="297180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955" y="4437063"/>
                        <a:ext cx="6918325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5" name="Object 1293"/>
          <p:cNvGraphicFramePr>
            <a:graphicFrameLocks noChangeAspect="1"/>
          </p:cNvGraphicFramePr>
          <p:nvPr/>
        </p:nvGraphicFramePr>
        <p:xfrm>
          <a:off x="238125" y="4941888"/>
          <a:ext cx="377031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1" name="Формула" r:id="rId17" imgW="1841400" imgH="393480" progId="Equation.3">
                  <p:embed/>
                </p:oleObj>
              </mc:Choice>
              <mc:Fallback>
                <p:oleObj name="Формула" r:id="rId17" imgW="184140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5" y="4941888"/>
                        <a:ext cx="3770313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8" name="Object 1296"/>
          <p:cNvGraphicFramePr>
            <a:graphicFrameLocks noChangeAspect="1"/>
          </p:cNvGraphicFramePr>
          <p:nvPr/>
        </p:nvGraphicFramePr>
        <p:xfrm>
          <a:off x="4020046" y="5146005"/>
          <a:ext cx="14160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2" name="Формула" r:id="rId19" imgW="622080" imgH="203040" progId="Equation.3">
                  <p:embed/>
                </p:oleObj>
              </mc:Choice>
              <mc:Fallback>
                <p:oleObj name="Формула" r:id="rId19" imgW="622080" imgH="203040" progId="Equation.3">
                  <p:embed/>
                  <p:pic>
                    <p:nvPicPr>
                      <p:cNvPr id="0" name="Object 12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0046" y="5146005"/>
                        <a:ext cx="14160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5" name="Object 9"/>
          <p:cNvGraphicFramePr>
            <a:graphicFrameLocks noChangeAspect="1"/>
          </p:cNvGraphicFramePr>
          <p:nvPr/>
        </p:nvGraphicFramePr>
        <p:xfrm>
          <a:off x="251520" y="5949280"/>
          <a:ext cx="41941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3" name="Формула" r:id="rId21" imgW="1993680" imgH="203040" progId="Equation.3">
                  <p:embed/>
                </p:oleObj>
              </mc:Choice>
              <mc:Fallback>
                <p:oleObj name="Формула" r:id="rId21" imgW="199368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5949280"/>
                        <a:ext cx="419417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AutoShape 55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52 1.11111E-6 L 2.22222E-6 1.11111E-6 " pathEditMode="relative" rAng="0" ptsTypes="AA">
                                      <p:cBhvr>
                                        <p:cTn id="14" dur="5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61111E-6 3.7037E-6 L -1.02813 -0.00649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4" y="-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1000"/>
                                        <p:tgtEl>
                                          <p:spTgt spid="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4624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12. Поезд, двигаясь равномерно со скоростью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проезжает мимо пешехода, идущего параллельно путям со скоростью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навстречу поезду, за 90 секунд. Найдите длину поезда в метрах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6512" y="2291306"/>
            <a:ext cx="9144000" cy="66722"/>
            <a:chOff x="-937424" y="6301107"/>
            <a:chExt cx="12234013" cy="81179"/>
          </a:xfrm>
        </p:grpSpPr>
        <p:pic>
          <p:nvPicPr>
            <p:cNvPr id="4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91" t="80606" r="3585" b="12737"/>
            <a:stretch>
              <a:fillRect/>
            </a:stretch>
          </p:blipFill>
          <p:spPr bwMode="auto">
            <a:xfrm>
              <a:off x="-937424" y="6301107"/>
              <a:ext cx="4097867" cy="81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91" t="80606" r="4134" b="13100"/>
            <a:stretch>
              <a:fillRect/>
            </a:stretch>
          </p:blipFill>
          <p:spPr bwMode="auto">
            <a:xfrm>
              <a:off x="3148322" y="6303032"/>
              <a:ext cx="4073580" cy="76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07" t="80951" r="3585" b="12737"/>
            <a:stretch>
              <a:fillRect/>
            </a:stretch>
          </p:blipFill>
          <p:spPr bwMode="auto">
            <a:xfrm>
              <a:off x="7217139" y="6304457"/>
              <a:ext cx="4079450" cy="76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2" descr="C:\Users\ирина\Desktop\6 класс\toge (4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410200" y="1396380"/>
            <a:ext cx="5410200" cy="952500"/>
          </a:xfrm>
          <a:prstGeom prst="rect">
            <a:avLst/>
          </a:prstGeom>
          <a:noFill/>
        </p:spPr>
      </p:pic>
      <p:pic>
        <p:nvPicPr>
          <p:cNvPr id="9" name="Picture 111" descr="aluno0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87185" flipH="1">
            <a:off x="8441732" y="2449182"/>
            <a:ext cx="539750" cy="950912"/>
          </a:xfrm>
          <a:prstGeom prst="rect">
            <a:avLst/>
          </a:prstGeom>
          <a:noFill/>
        </p:spPr>
      </p:pic>
      <p:pic>
        <p:nvPicPr>
          <p:cNvPr id="10" name="Picture 3" descr="C:\Users\ирина\Desktop\6 класс\gif-animado-imagenes-de-archivos_23815_3_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23728" y="2420888"/>
            <a:ext cx="567272" cy="936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995936" y="324491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Object 1270"/>
          <p:cNvGraphicFramePr>
            <a:graphicFrameLocks noChangeAspect="1"/>
          </p:cNvGraphicFramePr>
          <p:nvPr/>
        </p:nvGraphicFramePr>
        <p:xfrm>
          <a:off x="176213" y="3836988"/>
          <a:ext cx="1309687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8" name="Формула" r:id="rId7" imgW="672840" imgH="203040" progId="Equation.3">
                  <p:embed/>
                </p:oleObj>
              </mc:Choice>
              <mc:Fallback>
                <p:oleObj name="Формула" r:id="rId7" imgW="672840" imgH="203040" progId="Equation.3">
                  <p:embed/>
                  <p:pic>
                    <p:nvPicPr>
                      <p:cNvPr id="0" name="Object 1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3" y="3836988"/>
                        <a:ext cx="1309687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91"/>
          <p:cNvGraphicFramePr>
            <a:graphicFrameLocks noChangeAspect="1"/>
          </p:cNvGraphicFramePr>
          <p:nvPr/>
        </p:nvGraphicFramePr>
        <p:xfrm>
          <a:off x="1579662" y="3648695"/>
          <a:ext cx="121126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9" name="Формула" r:id="rId9" imgW="622080" imgH="393480" progId="Equation.3">
                  <p:embed/>
                </p:oleObj>
              </mc:Choice>
              <mc:Fallback>
                <p:oleObj name="Формула" r:id="rId9" imgW="622080" imgH="393480" progId="Equation.3">
                  <p:embed/>
                  <p:pic>
                    <p:nvPicPr>
                      <p:cNvPr id="0" name="Object 12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9662" y="3648695"/>
                        <a:ext cx="1211262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292"/>
          <p:cNvGraphicFramePr>
            <a:graphicFrameLocks noChangeAspect="1"/>
          </p:cNvGraphicFramePr>
          <p:nvPr/>
        </p:nvGraphicFramePr>
        <p:xfrm>
          <a:off x="2817912" y="3648075"/>
          <a:ext cx="12604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0" name="Формула" r:id="rId11" imgW="647640" imgH="393480" progId="Equation.3">
                  <p:embed/>
                </p:oleObj>
              </mc:Choice>
              <mc:Fallback>
                <p:oleObj name="Формула" r:id="rId11" imgW="647640" imgH="393480" progId="Equation.3">
                  <p:embed/>
                  <p:pic>
                    <p:nvPicPr>
                      <p:cNvPr id="0" name="Object 12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7912" y="3648075"/>
                        <a:ext cx="1260475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293"/>
          <p:cNvGraphicFramePr>
            <a:graphicFrameLocks noChangeAspect="1"/>
          </p:cNvGraphicFramePr>
          <p:nvPr/>
        </p:nvGraphicFramePr>
        <p:xfrm>
          <a:off x="4089078" y="3657600"/>
          <a:ext cx="84296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1" name="Формула" r:id="rId13" imgW="431640" imgH="393480" progId="Equation.3">
                  <p:embed/>
                </p:oleObj>
              </mc:Choice>
              <mc:Fallback>
                <p:oleObj name="Формула" r:id="rId13" imgW="431640" imgH="393480" progId="Equation.3">
                  <p:embed/>
                  <p:pic>
                    <p:nvPicPr>
                      <p:cNvPr id="0" name="Object 1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078" y="3657600"/>
                        <a:ext cx="842962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62" name="Object 1270"/>
          <p:cNvGraphicFramePr>
            <a:graphicFrameLocks noChangeAspect="1"/>
          </p:cNvGraphicFramePr>
          <p:nvPr/>
        </p:nvGraphicFramePr>
        <p:xfrm>
          <a:off x="179512" y="4437063"/>
          <a:ext cx="66516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2" name="Формула" r:id="rId15" imgW="2857320" imgH="203040" progId="Equation.3">
                  <p:embed/>
                </p:oleObj>
              </mc:Choice>
              <mc:Fallback>
                <p:oleObj name="Формула" r:id="rId15" imgW="285732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4437063"/>
                        <a:ext cx="6651625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5" name="Object 1293"/>
          <p:cNvGraphicFramePr>
            <a:graphicFrameLocks noChangeAspect="1"/>
          </p:cNvGraphicFramePr>
          <p:nvPr/>
        </p:nvGraphicFramePr>
        <p:xfrm>
          <a:off x="251520" y="4941888"/>
          <a:ext cx="319881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3" name="Формула" r:id="rId17" imgW="1562040" imgH="393480" progId="Equation.3">
                  <p:embed/>
                </p:oleObj>
              </mc:Choice>
              <mc:Fallback>
                <p:oleObj name="Формула" r:id="rId17" imgW="156204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4941888"/>
                        <a:ext cx="3198813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8" name="Object 1296"/>
          <p:cNvGraphicFramePr>
            <a:graphicFrameLocks noChangeAspect="1"/>
          </p:cNvGraphicFramePr>
          <p:nvPr/>
        </p:nvGraphicFramePr>
        <p:xfrm>
          <a:off x="3747691" y="5146005"/>
          <a:ext cx="14160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4" name="Формула" r:id="rId19" imgW="622080" imgH="203040" progId="Equation.3">
                  <p:embed/>
                </p:oleObj>
              </mc:Choice>
              <mc:Fallback>
                <p:oleObj name="Формула" r:id="rId19" imgW="622080" imgH="203040" progId="Equation.3">
                  <p:embed/>
                  <p:pic>
                    <p:nvPicPr>
                      <p:cNvPr id="0" name="Object 12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7691" y="5146005"/>
                        <a:ext cx="14160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5" name="Object 9"/>
          <p:cNvGraphicFramePr>
            <a:graphicFrameLocks noChangeAspect="1"/>
          </p:cNvGraphicFramePr>
          <p:nvPr/>
        </p:nvGraphicFramePr>
        <p:xfrm>
          <a:off x="251520" y="5949280"/>
          <a:ext cx="41941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5" name="Формула" r:id="rId21" imgW="1993680" imgH="203040" progId="Equation.3">
                  <p:embed/>
                </p:oleObj>
              </mc:Choice>
              <mc:Fallback>
                <p:oleObj name="Формула" r:id="rId21" imgW="199368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5949280"/>
                        <a:ext cx="419417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AutoShape 55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1.221 -0.00649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" y="-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108 1.11111E-6 L 2.22222E-6 1.11111E-6 " pathEditMode="relative" rAng="0" ptsTypes="AA">
                                      <p:cBhvr>
                                        <p:cTn id="16" dur="5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1000"/>
                                        <p:tgtEl>
                                          <p:spTgt spid="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4624"/>
            <a:ext cx="87129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13. Два бегуна одновременно стартовали в одном направлении из одного и того же места круговой трассы в беге на несколько кругов. Спустя  1час, когда одному из них оставалось 3 км до окончания первого круга, ему сообщили, что второй бегун прошёл первый круг 6 минут назад.  Найдите скорость первого бегуна, если известно, что она на 5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 меньше скорости второго 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67544" y="3573360"/>
            <a:ext cx="3060000" cy="3096000"/>
          </a:xfrm>
          <a:prstGeom prst="ellipse">
            <a:avLst/>
          </a:prstGeom>
          <a:noFill/>
          <a:ln w="2063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1439312" y="2060848"/>
            <a:ext cx="1080120" cy="6120680"/>
            <a:chOff x="2339752" y="494940"/>
            <a:chExt cx="1080120" cy="5202340"/>
          </a:xfrm>
        </p:grpSpPr>
        <p:pic>
          <p:nvPicPr>
            <p:cNvPr id="5" name="Picture 3" descr="C:\Users\ирина\Desktop\6 класс\i (1)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9752" y="494940"/>
              <a:ext cx="1080120" cy="1382296"/>
            </a:xfrm>
            <a:prstGeom prst="rect">
              <a:avLst/>
            </a:prstGeom>
            <a:noFill/>
          </p:spPr>
        </p:pic>
        <p:sp>
          <p:nvSpPr>
            <p:cNvPr id="6" name="Овал 5"/>
            <p:cNvSpPr/>
            <p:nvPr/>
          </p:nvSpPr>
          <p:spPr>
            <a:xfrm>
              <a:off x="2987824" y="4473144"/>
              <a:ext cx="360040" cy="1224136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367304" y="2348880"/>
            <a:ext cx="1440160" cy="5550098"/>
            <a:chOff x="2339752" y="620688"/>
            <a:chExt cx="1440160" cy="5550098"/>
          </a:xfrm>
        </p:grpSpPr>
        <p:pic>
          <p:nvPicPr>
            <p:cNvPr id="8" name="Picture 2" descr="C:\Users\ирина\Desktop\6 класс\photo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339752" y="620688"/>
              <a:ext cx="1440160" cy="1347842"/>
            </a:xfrm>
            <a:prstGeom prst="rect">
              <a:avLst/>
            </a:prstGeom>
            <a:noFill/>
          </p:spPr>
        </p:pic>
        <p:sp>
          <p:nvSpPr>
            <p:cNvPr id="9" name="Овал 8"/>
            <p:cNvSpPr/>
            <p:nvPr/>
          </p:nvSpPr>
          <p:spPr>
            <a:xfrm>
              <a:off x="2987824" y="5234682"/>
              <a:ext cx="576064" cy="936104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191250" y="1916832"/>
          <a:ext cx="260826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7" name="Формула" r:id="rId5" imgW="1346040" imgH="203040" progId="Equation.3">
                  <p:embed/>
                </p:oleObj>
              </mc:Choice>
              <mc:Fallback>
                <p:oleObj name="Формула" r:id="rId5" imgW="134604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250" y="1916832"/>
                        <a:ext cx="2608263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203848" y="1916832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707905" y="2276872"/>
            <a:ext cx="5040560" cy="2376263"/>
            <a:chOff x="279023" y="1700808"/>
            <a:chExt cx="6957273" cy="2376263"/>
          </a:xfrm>
        </p:grpSpPr>
        <p:grpSp>
          <p:nvGrpSpPr>
            <p:cNvPr id="13" name="Group 865"/>
            <p:cNvGrpSpPr>
              <a:grpSpLocks/>
            </p:cNvGrpSpPr>
            <p:nvPr/>
          </p:nvGrpSpPr>
          <p:grpSpPr bwMode="auto">
            <a:xfrm>
              <a:off x="279023" y="1700808"/>
              <a:ext cx="6957273" cy="2376263"/>
              <a:chOff x="299" y="1176"/>
              <a:chExt cx="2869" cy="1041"/>
            </a:xfrm>
          </p:grpSpPr>
          <p:sp>
            <p:nvSpPr>
              <p:cNvPr id="26" name="Freeform 866"/>
              <p:cNvSpPr>
                <a:spLocks/>
              </p:cNvSpPr>
              <p:nvPr/>
            </p:nvSpPr>
            <p:spPr bwMode="auto">
              <a:xfrm>
                <a:off x="299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867"/>
              <p:cNvSpPr>
                <a:spLocks/>
              </p:cNvSpPr>
              <p:nvPr/>
            </p:nvSpPr>
            <p:spPr bwMode="auto">
              <a:xfrm>
                <a:off x="304" y="1505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868"/>
              <p:cNvSpPr>
                <a:spLocks/>
              </p:cNvSpPr>
              <p:nvPr/>
            </p:nvSpPr>
            <p:spPr bwMode="auto">
              <a:xfrm>
                <a:off x="304" y="1857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" name="Group 878"/>
            <p:cNvGrpSpPr>
              <a:grpSpLocks/>
            </p:cNvGrpSpPr>
            <p:nvPr/>
          </p:nvGrpSpPr>
          <p:grpSpPr bwMode="auto">
            <a:xfrm>
              <a:off x="1273275" y="1772816"/>
              <a:ext cx="1162051" cy="641350"/>
              <a:chOff x="771" y="1192"/>
              <a:chExt cx="732" cy="404"/>
            </a:xfrm>
          </p:grpSpPr>
          <p:sp>
            <p:nvSpPr>
              <p:cNvPr id="24" name="Rectangle 879"/>
              <p:cNvSpPr>
                <a:spLocks noChangeArrowheads="1"/>
              </p:cNvSpPr>
              <p:nvPr/>
            </p:nvSpPr>
            <p:spPr bwMode="auto">
              <a:xfrm>
                <a:off x="771" y="1192"/>
                <a:ext cx="607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36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v,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5" name="Rectangle 880"/>
              <p:cNvSpPr>
                <a:spLocks noChangeArrowheads="1"/>
              </p:cNvSpPr>
              <p:nvPr/>
            </p:nvSpPr>
            <p:spPr bwMode="auto">
              <a:xfrm>
                <a:off x="1052" y="1312"/>
                <a:ext cx="4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км/ч</a:t>
                </a:r>
              </a:p>
            </p:txBody>
          </p:sp>
        </p:grpSp>
        <p:grpSp>
          <p:nvGrpSpPr>
            <p:cNvPr id="15" name="Group 883"/>
            <p:cNvGrpSpPr>
              <a:grpSpLocks/>
            </p:cNvGrpSpPr>
            <p:nvPr/>
          </p:nvGrpSpPr>
          <p:grpSpPr bwMode="auto">
            <a:xfrm>
              <a:off x="5347442" y="1772817"/>
              <a:ext cx="1217613" cy="641350"/>
              <a:chOff x="2280" y="1207"/>
              <a:chExt cx="767" cy="404"/>
            </a:xfrm>
          </p:grpSpPr>
          <p:sp>
            <p:nvSpPr>
              <p:cNvPr id="22" name="Rectangle 884"/>
              <p:cNvSpPr>
                <a:spLocks noChangeArrowheads="1"/>
              </p:cNvSpPr>
              <p:nvPr/>
            </p:nvSpPr>
            <p:spPr bwMode="auto">
              <a:xfrm>
                <a:off x="2280" y="1207"/>
                <a:ext cx="31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S</a:t>
                </a:r>
                <a:r>
                  <a:rPr lang="en-US" sz="20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3" name="Rectangle 885"/>
              <p:cNvSpPr>
                <a:spLocks noChangeArrowheads="1"/>
              </p:cNvSpPr>
              <p:nvPr/>
            </p:nvSpPr>
            <p:spPr bwMode="auto">
              <a:xfrm>
                <a:off x="2439" y="1342"/>
                <a:ext cx="608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en-US" sz="2000" b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км</a:t>
                </a:r>
              </a:p>
            </p:txBody>
          </p:sp>
        </p:grpSp>
        <p:grpSp>
          <p:nvGrpSpPr>
            <p:cNvPr id="16" name="Group 892"/>
            <p:cNvGrpSpPr>
              <a:grpSpLocks/>
            </p:cNvGrpSpPr>
            <p:nvPr/>
          </p:nvGrpSpPr>
          <p:grpSpPr bwMode="auto">
            <a:xfrm>
              <a:off x="2962919" y="1772816"/>
              <a:ext cx="738188" cy="641350"/>
              <a:chOff x="3104" y="1245"/>
              <a:chExt cx="465" cy="404"/>
            </a:xfrm>
          </p:grpSpPr>
          <p:sp>
            <p:nvSpPr>
              <p:cNvPr id="20" name="Rectangle 893"/>
              <p:cNvSpPr>
                <a:spLocks noChangeArrowheads="1"/>
              </p:cNvSpPr>
              <p:nvPr/>
            </p:nvSpPr>
            <p:spPr bwMode="auto">
              <a:xfrm>
                <a:off x="3104" y="1245"/>
                <a:ext cx="26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t,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1" name="Rectangle 894"/>
              <p:cNvSpPr>
                <a:spLocks noChangeArrowheads="1"/>
              </p:cNvSpPr>
              <p:nvPr/>
            </p:nvSpPr>
            <p:spPr bwMode="auto">
              <a:xfrm>
                <a:off x="3360" y="1368"/>
                <a:ext cx="2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ч</a:t>
                </a:r>
              </a:p>
            </p:txBody>
          </p:sp>
        </p:grpSp>
        <p:sp>
          <p:nvSpPr>
            <p:cNvPr id="17" name="Freeform 872"/>
            <p:cNvSpPr>
              <a:spLocks/>
            </p:cNvSpPr>
            <p:nvPr/>
          </p:nvSpPr>
          <p:spPr bwMode="auto">
            <a:xfrm>
              <a:off x="1372307" y="1716306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en-US" dirty="0" smtClean="0"/>
                <a:t>       </a:t>
              </a:r>
              <a:endParaRPr lang="ru-RU" dirty="0"/>
            </a:p>
          </p:txBody>
        </p:sp>
        <p:sp>
          <p:nvSpPr>
            <p:cNvPr id="18" name="Freeform 872"/>
            <p:cNvSpPr>
              <a:spLocks/>
            </p:cNvSpPr>
            <p:nvPr/>
          </p:nvSpPr>
          <p:spPr bwMode="auto">
            <a:xfrm>
              <a:off x="2564983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en-US" dirty="0" smtClean="0"/>
                <a:t>     </a:t>
              </a:r>
              <a:endParaRPr lang="ru-RU" dirty="0"/>
            </a:p>
          </p:txBody>
        </p:sp>
        <p:sp>
          <p:nvSpPr>
            <p:cNvPr id="19" name="Freeform 872"/>
            <p:cNvSpPr>
              <a:spLocks/>
            </p:cNvSpPr>
            <p:nvPr/>
          </p:nvSpPr>
          <p:spPr bwMode="auto">
            <a:xfrm>
              <a:off x="3999220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9" name="Picture 2" descr="C:\Users\ирина\Desktop\6 класс\phot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779912" y="3140968"/>
            <a:ext cx="690049" cy="645815"/>
          </a:xfrm>
          <a:prstGeom prst="rect">
            <a:avLst/>
          </a:prstGeom>
          <a:noFill/>
        </p:spPr>
      </p:pic>
      <p:pic>
        <p:nvPicPr>
          <p:cNvPr id="30" name="Picture 3" descr="C:\Users\ирина\Desktop\6 класс\i (1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3933056"/>
            <a:ext cx="517537" cy="662324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4860032" y="3094474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82016" y="397955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х+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08630" y="314096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76582" y="4041542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1-0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,1=0,9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04248" y="308445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56702" y="4006443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0,9(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х+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5539" name="Object 3"/>
          <p:cNvGraphicFramePr>
            <a:graphicFrameLocks noChangeAspect="1"/>
          </p:cNvGraphicFramePr>
          <p:nvPr/>
        </p:nvGraphicFramePr>
        <p:xfrm>
          <a:off x="1472441" y="3690784"/>
          <a:ext cx="70326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8" name="Формула" r:id="rId7" imgW="304560" imgH="203040" progId="Equation.3">
                  <p:embed/>
                </p:oleObj>
              </mc:Choice>
              <mc:Fallback>
                <p:oleObj name="Формула" r:id="rId7" imgW="30456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2441" y="3690784"/>
                        <a:ext cx="703263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7884368" y="3553852"/>
            <a:ext cx="1152128" cy="52322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 3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5540" name="Object 4"/>
          <p:cNvGraphicFramePr>
            <a:graphicFrameLocks noChangeAspect="1"/>
          </p:cNvGraphicFramePr>
          <p:nvPr/>
        </p:nvGraphicFramePr>
        <p:xfrm>
          <a:off x="3707904" y="4653136"/>
          <a:ext cx="219868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9" name="Формула" r:id="rId9" imgW="1155600" imgH="203040" progId="Equation.3">
                  <p:embed/>
                </p:oleObj>
              </mc:Choice>
              <mc:Fallback>
                <p:oleObj name="Формула" r:id="rId9" imgW="115560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4653136"/>
                        <a:ext cx="2198687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1" name="Object 5"/>
          <p:cNvGraphicFramePr>
            <a:graphicFrameLocks noChangeAspect="1"/>
          </p:cNvGraphicFramePr>
          <p:nvPr/>
        </p:nvGraphicFramePr>
        <p:xfrm>
          <a:off x="3707904" y="5013176"/>
          <a:ext cx="19335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0" name="Формула" r:id="rId11" imgW="1015920" imgH="203040" progId="Equation.3">
                  <p:embed/>
                </p:oleObj>
              </mc:Choice>
              <mc:Fallback>
                <p:oleObj name="Формула" r:id="rId11" imgW="10159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5013176"/>
                        <a:ext cx="1933575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2" name="Object 6"/>
          <p:cNvGraphicFramePr>
            <a:graphicFrameLocks noChangeAspect="1"/>
          </p:cNvGraphicFramePr>
          <p:nvPr/>
        </p:nvGraphicFramePr>
        <p:xfrm>
          <a:off x="5592465" y="4941888"/>
          <a:ext cx="520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1" name="Формула" r:id="rId13" imgW="253800" imgH="253800" progId="Equation.3">
                  <p:embed/>
                </p:oleObj>
              </mc:Choice>
              <mc:Fallback>
                <p:oleObj name="Формула" r:id="rId13" imgW="253800" imgH="2538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2465" y="4941888"/>
                        <a:ext cx="520700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3" name="Object 7"/>
          <p:cNvGraphicFramePr>
            <a:graphicFrameLocks noChangeAspect="1"/>
          </p:cNvGraphicFramePr>
          <p:nvPr/>
        </p:nvGraphicFramePr>
        <p:xfrm>
          <a:off x="3742481" y="5363200"/>
          <a:ext cx="212566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2" name="Формула" r:id="rId15" imgW="1117440" imgH="203040" progId="Equation.3">
                  <p:embed/>
                </p:oleObj>
              </mc:Choice>
              <mc:Fallback>
                <p:oleObj name="Формула" r:id="rId15" imgW="111744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2481" y="5363200"/>
                        <a:ext cx="2125663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4" name="Object 8"/>
          <p:cNvGraphicFramePr>
            <a:graphicFrameLocks noChangeAspect="1"/>
          </p:cNvGraphicFramePr>
          <p:nvPr/>
        </p:nvGraphicFramePr>
        <p:xfrm>
          <a:off x="3743612" y="5707063"/>
          <a:ext cx="2078038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3" name="Формула" r:id="rId17" imgW="1091880" imgH="203040" progId="Equation.3">
                  <p:embed/>
                </p:oleObj>
              </mc:Choice>
              <mc:Fallback>
                <p:oleObj name="Формула" r:id="rId17" imgW="10918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3612" y="5707063"/>
                        <a:ext cx="2078038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5" name="Object 9"/>
          <p:cNvGraphicFramePr>
            <a:graphicFrameLocks noChangeAspect="1"/>
          </p:cNvGraphicFramePr>
          <p:nvPr/>
        </p:nvGraphicFramePr>
        <p:xfrm>
          <a:off x="3754398" y="5995774"/>
          <a:ext cx="7239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4" name="Формула" r:id="rId19" imgW="380880" imgH="203040" progId="Equation.3">
                  <p:embed/>
                </p:oleObj>
              </mc:Choice>
              <mc:Fallback>
                <p:oleObj name="Формула" r:id="rId19" imgW="38088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4398" y="5995774"/>
                        <a:ext cx="723900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6" name="Object 10"/>
          <p:cNvGraphicFramePr>
            <a:graphicFrameLocks noChangeAspect="1"/>
          </p:cNvGraphicFramePr>
          <p:nvPr/>
        </p:nvGraphicFramePr>
        <p:xfrm>
          <a:off x="3073182" y="6284922"/>
          <a:ext cx="59832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5" name="Формула" r:id="rId21" imgW="2844720" imgH="203040" progId="Equation.3">
                  <p:embed/>
                </p:oleObj>
              </mc:Choice>
              <mc:Fallback>
                <p:oleObj name="Формула" r:id="rId21" imgW="284472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3182" y="6284922"/>
                        <a:ext cx="5983288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Выгнутая вправо стрелка 38"/>
          <p:cNvSpPr/>
          <p:nvPr/>
        </p:nvSpPr>
        <p:spPr bwMode="auto">
          <a:xfrm>
            <a:off x="7514312" y="3331478"/>
            <a:ext cx="372532" cy="1008000"/>
          </a:xfrm>
          <a:prstGeom prst="curvedLeftArrow">
            <a:avLst>
              <a:gd name="adj1" fmla="val 17949"/>
              <a:gd name="adj2" fmla="val 50000"/>
              <a:gd name="adj3" fmla="val 32017"/>
            </a:avLst>
          </a:prstGeom>
          <a:solidFill>
            <a:srgbClr val="002060">
              <a:alpha val="70000"/>
            </a:srgb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7" name="TextBox 46"/>
          <p:cNvSpPr txBox="1"/>
          <p:nvPr/>
        </p:nvSpPr>
        <p:spPr>
          <a:xfrm>
            <a:off x="3635896" y="30596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635896" y="38517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AutoShape 55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1251" y="5841007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200000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/>
      <p:bldP spid="32" grpId="0"/>
      <p:bldP spid="33" grpId="0"/>
      <p:bldP spid="34" grpId="0"/>
      <p:bldP spid="35" grpId="0"/>
      <p:bldP spid="36" grpId="0"/>
      <p:bldP spid="38" grpId="0" animBg="1"/>
      <p:bldP spid="39" grpId="0" animBg="1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11299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1. Первые 5 часов автомобиль ехал со скоростью 110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следующие 3 часа – со скоростью 50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а последние 3 часа – со скоростью 60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ч. Найдите среднюю скорость автомобиля на протяжении всего пути..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128569" y="1114418"/>
            <a:ext cx="1692000" cy="1008000"/>
            <a:chOff x="-68" y="2693"/>
            <a:chExt cx="1134" cy="828"/>
          </a:xfrm>
        </p:grpSpPr>
        <p:pic>
          <p:nvPicPr>
            <p:cNvPr id="6" name="Picture 39" descr="j021295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68" y="2693"/>
              <a:ext cx="1134" cy="828"/>
            </a:xfrm>
            <a:prstGeom prst="rect">
              <a:avLst/>
            </a:prstGeom>
            <a:noFill/>
          </p:spPr>
        </p:pic>
        <p:sp>
          <p:nvSpPr>
            <p:cNvPr id="7" name="Oval 42"/>
            <p:cNvSpPr>
              <a:spLocks noChangeArrowheads="1"/>
            </p:cNvSpPr>
            <p:nvPr/>
          </p:nvSpPr>
          <p:spPr bwMode="auto">
            <a:xfrm>
              <a:off x="385" y="3112"/>
              <a:ext cx="227" cy="22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/>
                <a:t>2</a:t>
              </a:r>
            </a:p>
          </p:txBody>
        </p:sp>
      </p:grpSp>
      <p:sp>
        <p:nvSpPr>
          <p:cNvPr id="9" name="Правая фигурная скобка 8"/>
          <p:cNvSpPr/>
          <p:nvPr/>
        </p:nvSpPr>
        <p:spPr bwMode="auto">
          <a:xfrm rot="5400000" flipV="1">
            <a:off x="1709147" y="576817"/>
            <a:ext cx="510735" cy="3500462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2" name="Правая фигурная скобка 11"/>
          <p:cNvSpPr/>
          <p:nvPr/>
        </p:nvSpPr>
        <p:spPr bwMode="auto">
          <a:xfrm rot="5400000" flipV="1">
            <a:off x="4745262" y="1112600"/>
            <a:ext cx="439297" cy="2500331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5" name="Правая фигурная скобка 14"/>
          <p:cNvSpPr/>
          <p:nvPr/>
        </p:nvSpPr>
        <p:spPr bwMode="auto">
          <a:xfrm rot="5400000" flipV="1">
            <a:off x="7274014" y="1084178"/>
            <a:ext cx="382453" cy="2500332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887569" y="1157843"/>
            <a:ext cx="21002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V=110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км/ч</a:t>
            </a:r>
            <a:endParaRPr lang="en-US" sz="2400" b="1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t=5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ч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000496" y="1142984"/>
            <a:ext cx="18902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V=50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км/ч</a:t>
            </a:r>
            <a:endParaRPr lang="en-US" sz="2400" b="1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t=3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ч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72264" y="1142984"/>
            <a:ext cx="18902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V=60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км/ч</a:t>
            </a:r>
            <a:endParaRPr lang="en-US" sz="2400" b="1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t=3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ч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14678" y="302889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371497" y="3429000"/>
          <a:ext cx="72723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9" name="Формула" r:id="rId4" imgW="3924000" imgH="203040" progId="Equation.3">
                  <p:embed/>
                </p:oleObj>
              </mc:Choice>
              <mc:Fallback>
                <p:oleObj name="Формула" r:id="rId4" imgW="3924000" imgH="2030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97" y="3429000"/>
                        <a:ext cx="7272337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311150" y="3857625"/>
          <a:ext cx="36496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0" name="Формула" r:id="rId6" imgW="1968480" imgH="203040" progId="Equation.3">
                  <p:embed/>
                </p:oleObj>
              </mc:Choice>
              <mc:Fallback>
                <p:oleObj name="Формула" r:id="rId6" imgW="19684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" y="3857625"/>
                        <a:ext cx="36496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327025" y="4214818"/>
          <a:ext cx="4732338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1" name="Формула" r:id="rId8" imgW="2552400" imgH="393480" progId="Equation.3">
                  <p:embed/>
                </p:oleObj>
              </mc:Choice>
              <mc:Fallback>
                <p:oleObj name="Формула" r:id="rId8" imgW="25524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025" y="4214818"/>
                        <a:ext cx="4732338" cy="731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357158" y="4932376"/>
          <a:ext cx="24034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2" name="Формула" r:id="rId10" imgW="1143000" imgH="203040" progId="Equation.3">
                  <p:embed/>
                </p:oleObj>
              </mc:Choice>
              <mc:Fallback>
                <p:oleObj name="Формула" r:id="rId10" imgW="114300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4932376"/>
                        <a:ext cx="240347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AutoShape 55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42461E-6 L 0.36979 0.001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979 0.00162 L 0.61389 0.0016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389 0.00162 L 0.8934 0.0016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7" grpId="0" autoUpdateAnimBg="0"/>
      <p:bldP spid="20" grpId="0" autoUpdateAnimBg="0"/>
      <p:bldP spid="2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C:\Users\ирина\Desktop\6 класс\i (2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636912"/>
            <a:ext cx="1090168" cy="786531"/>
          </a:xfrm>
          <a:prstGeom prst="rect">
            <a:avLst/>
          </a:prstGeom>
          <a:noFill/>
        </p:spPr>
      </p:pic>
      <p:pic>
        <p:nvPicPr>
          <p:cNvPr id="21" name="Picture 2" descr="C:\Users\ирина\Desktop\6 класс\999829457.jpg"/>
          <p:cNvPicPr>
            <a:picLocks noChangeAspect="1" noChangeArrowheads="1"/>
          </p:cNvPicPr>
          <p:nvPr/>
        </p:nvPicPr>
        <p:blipFill>
          <a:blip r:embed="rId4" cstate="print"/>
          <a:srcRect b="28087"/>
          <a:stretch>
            <a:fillRect/>
          </a:stretch>
        </p:blipFill>
        <p:spPr bwMode="auto">
          <a:xfrm>
            <a:off x="611560" y="3537834"/>
            <a:ext cx="936104" cy="464492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2051720" y="278092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84368" y="270892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88%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84368" y="350100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30% 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07704" y="350100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72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2870696" y="2906713"/>
          <a:ext cx="25654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3" name="Формула" r:id="rId5" imgW="1384200" imgH="203040" progId="Equation.3">
                  <p:embed/>
                </p:oleObj>
              </mc:Choice>
              <mc:Fallback>
                <p:oleObj name="Формула" r:id="rId5" imgW="138420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696" y="2906713"/>
                        <a:ext cx="256540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2840038" y="3573463"/>
          <a:ext cx="2493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4" name="Формула" r:id="rId7" imgW="1346040" imgH="203040" progId="Equation.3">
                  <p:embed/>
                </p:oleObj>
              </mc:Choice>
              <mc:Fallback>
                <p:oleObj name="Формула" r:id="rId7" imgW="134604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0038" y="3573463"/>
                        <a:ext cx="2493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" name="Группа 38"/>
          <p:cNvGrpSpPr/>
          <p:nvPr/>
        </p:nvGrpSpPr>
        <p:grpSpPr>
          <a:xfrm>
            <a:off x="179033" y="1844824"/>
            <a:ext cx="9023705" cy="2376263"/>
            <a:chOff x="179033" y="1844824"/>
            <a:chExt cx="9023705" cy="2376263"/>
          </a:xfrm>
        </p:grpSpPr>
        <p:sp>
          <p:nvSpPr>
            <p:cNvPr id="19" name="Rectangle 893"/>
            <p:cNvSpPr>
              <a:spLocks noChangeArrowheads="1"/>
            </p:cNvSpPr>
            <p:nvPr/>
          </p:nvSpPr>
          <p:spPr bwMode="auto">
            <a:xfrm>
              <a:off x="7668344" y="2031231"/>
              <a:ext cx="153439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i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Влага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,%</a:t>
              </a:r>
              <a:r>
                <a:rPr lang="ru-RU" sz="2400" b="1" i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   </a:t>
              </a:r>
              <a:endPara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endParaRPr>
            </a:p>
          </p:txBody>
        </p:sp>
        <p:grpSp>
          <p:nvGrpSpPr>
            <p:cNvPr id="30" name="Группа 29"/>
            <p:cNvGrpSpPr/>
            <p:nvPr/>
          </p:nvGrpSpPr>
          <p:grpSpPr>
            <a:xfrm>
              <a:off x="179033" y="1844824"/>
              <a:ext cx="8748463" cy="2376263"/>
              <a:chOff x="179033" y="1844824"/>
              <a:chExt cx="8748463" cy="2376263"/>
            </a:xfrm>
          </p:grpSpPr>
          <p:grpSp>
            <p:nvGrpSpPr>
              <p:cNvPr id="2" name="Группа 1"/>
              <p:cNvGrpSpPr/>
              <p:nvPr/>
            </p:nvGrpSpPr>
            <p:grpSpPr>
              <a:xfrm>
                <a:off x="179033" y="1844824"/>
                <a:ext cx="8748463" cy="2376263"/>
                <a:chOff x="106848" y="1700808"/>
                <a:chExt cx="6957273" cy="2376263"/>
              </a:xfrm>
            </p:grpSpPr>
            <p:grpSp>
              <p:nvGrpSpPr>
                <p:cNvPr id="3" name="Group 865"/>
                <p:cNvGrpSpPr>
                  <a:grpSpLocks/>
                </p:cNvGrpSpPr>
                <p:nvPr/>
              </p:nvGrpSpPr>
              <p:grpSpPr bwMode="auto">
                <a:xfrm>
                  <a:off x="106848" y="1700808"/>
                  <a:ext cx="6957273" cy="2376263"/>
                  <a:chOff x="228" y="1176"/>
                  <a:chExt cx="2869" cy="1041"/>
                </a:xfrm>
              </p:grpSpPr>
              <p:sp>
                <p:nvSpPr>
                  <p:cNvPr id="16" name="Freeform 866"/>
                  <p:cNvSpPr>
                    <a:spLocks/>
                  </p:cNvSpPr>
                  <p:nvPr/>
                </p:nvSpPr>
                <p:spPr bwMode="auto">
                  <a:xfrm>
                    <a:off x="228" y="1176"/>
                    <a:ext cx="2869" cy="1041"/>
                  </a:xfrm>
                  <a:custGeom>
                    <a:avLst/>
                    <a:gdLst>
                      <a:gd name="T0" fmla="*/ 0 w 2869"/>
                      <a:gd name="T1" fmla="*/ 0 h 1041"/>
                      <a:gd name="T2" fmla="*/ 2848 w 2869"/>
                      <a:gd name="T3" fmla="*/ 0 h 1041"/>
                      <a:gd name="T4" fmla="*/ 2869 w 2869"/>
                      <a:gd name="T5" fmla="*/ 1025 h 1041"/>
                      <a:gd name="T6" fmla="*/ 0 w 2869"/>
                      <a:gd name="T7" fmla="*/ 1041 h 1041"/>
                      <a:gd name="T8" fmla="*/ 4 w 2869"/>
                      <a:gd name="T9" fmla="*/ 4 h 104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69"/>
                      <a:gd name="T16" fmla="*/ 0 h 1041"/>
                      <a:gd name="T17" fmla="*/ 2869 w 2869"/>
                      <a:gd name="T18" fmla="*/ 1041 h 104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69" h="1041">
                        <a:moveTo>
                          <a:pt x="0" y="0"/>
                        </a:moveTo>
                        <a:lnTo>
                          <a:pt x="2848" y="0"/>
                        </a:lnTo>
                        <a:lnTo>
                          <a:pt x="2869" y="1025"/>
                        </a:lnTo>
                        <a:lnTo>
                          <a:pt x="0" y="1041"/>
                        </a:lnTo>
                        <a:lnTo>
                          <a:pt x="4" y="4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" name="Freeform 867"/>
                  <p:cNvSpPr>
                    <a:spLocks/>
                  </p:cNvSpPr>
                  <p:nvPr/>
                </p:nvSpPr>
                <p:spPr bwMode="auto">
                  <a:xfrm>
                    <a:off x="228" y="1505"/>
                    <a:ext cx="2856" cy="17"/>
                  </a:xfrm>
                  <a:custGeom>
                    <a:avLst/>
                    <a:gdLst>
                      <a:gd name="T0" fmla="*/ 0 w 2856"/>
                      <a:gd name="T1" fmla="*/ 17 h 17"/>
                      <a:gd name="T2" fmla="*/ 2856 w 2856"/>
                      <a:gd name="T3" fmla="*/ 0 h 17"/>
                      <a:gd name="T4" fmla="*/ 0 60000 65536"/>
                      <a:gd name="T5" fmla="*/ 0 60000 65536"/>
                      <a:gd name="T6" fmla="*/ 0 w 2856"/>
                      <a:gd name="T7" fmla="*/ 0 h 17"/>
                      <a:gd name="T8" fmla="*/ 2856 w 2856"/>
                      <a:gd name="T9" fmla="*/ 17 h 17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856" h="17">
                        <a:moveTo>
                          <a:pt x="0" y="17"/>
                        </a:moveTo>
                        <a:lnTo>
                          <a:pt x="2856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" name="Freeform 868"/>
                  <p:cNvSpPr>
                    <a:spLocks/>
                  </p:cNvSpPr>
                  <p:nvPr/>
                </p:nvSpPr>
                <p:spPr bwMode="auto">
                  <a:xfrm>
                    <a:off x="228" y="1857"/>
                    <a:ext cx="2856" cy="9"/>
                  </a:xfrm>
                  <a:custGeom>
                    <a:avLst/>
                    <a:gdLst>
                      <a:gd name="T0" fmla="*/ 0 w 2856"/>
                      <a:gd name="T1" fmla="*/ 9 h 9"/>
                      <a:gd name="T2" fmla="*/ 2856 w 2856"/>
                      <a:gd name="T3" fmla="*/ 0 h 9"/>
                      <a:gd name="T4" fmla="*/ 0 60000 65536"/>
                      <a:gd name="T5" fmla="*/ 0 60000 65536"/>
                      <a:gd name="T6" fmla="*/ 0 w 2856"/>
                      <a:gd name="T7" fmla="*/ 0 h 9"/>
                      <a:gd name="T8" fmla="*/ 2856 w 2856"/>
                      <a:gd name="T9" fmla="*/ 9 h 9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856" h="9">
                        <a:moveTo>
                          <a:pt x="0" y="9"/>
                        </a:moveTo>
                        <a:lnTo>
                          <a:pt x="2856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4" name="Rectangle 879"/>
                <p:cNvSpPr>
                  <a:spLocks noChangeArrowheads="1"/>
                </p:cNvSpPr>
                <p:nvPr/>
              </p:nvSpPr>
              <p:spPr bwMode="auto">
                <a:xfrm>
                  <a:off x="1367055" y="1772816"/>
                  <a:ext cx="963613" cy="641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en-US" sz="3600" b="1" i="1" dirty="0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m,</a:t>
                  </a:r>
                  <a:r>
                    <a:rPr lang="ru-RU" sz="2400" b="1" i="1" dirty="0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кг   </a:t>
                  </a:r>
                  <a:endPara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0" name="Rectangle 893"/>
                <p:cNvSpPr>
                  <a:spLocks noChangeArrowheads="1"/>
                </p:cNvSpPr>
                <p:nvPr/>
              </p:nvSpPr>
              <p:spPr bwMode="auto">
                <a:xfrm>
                  <a:off x="2340558" y="1887215"/>
                  <a:ext cx="2300599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ru-RU" sz="2400" b="1" i="1" dirty="0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Сухое </a:t>
                  </a:r>
                  <a:r>
                    <a:rPr lang="ru-RU" sz="2400" b="1" i="1" dirty="0" err="1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вещ-во</a:t>
                  </a:r>
                  <a:r>
                    <a:rPr lang="en-US" sz="2400" b="1" i="1" dirty="0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,%</a:t>
                  </a:r>
                  <a:endParaRPr lang="ru-RU" sz="24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7" name="Freeform 872"/>
                <p:cNvSpPr>
                  <a:spLocks/>
                </p:cNvSpPr>
                <p:nvPr/>
              </p:nvSpPr>
              <p:spPr bwMode="auto">
                <a:xfrm>
                  <a:off x="1372307" y="1716306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 smtClean="0"/>
                    <a:t>       </a:t>
                  </a:r>
                  <a:endParaRPr lang="ru-RU" dirty="0"/>
                </a:p>
              </p:txBody>
            </p:sp>
            <p:sp>
              <p:nvSpPr>
                <p:cNvPr id="8" name="Freeform 872"/>
                <p:cNvSpPr>
                  <a:spLocks/>
                </p:cNvSpPr>
                <p:nvPr/>
              </p:nvSpPr>
              <p:spPr bwMode="auto">
                <a:xfrm>
                  <a:off x="2226028" y="1700808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 smtClean="0"/>
                    <a:t>     </a:t>
                  </a:r>
                  <a:endParaRPr lang="ru-RU" dirty="0"/>
                </a:p>
              </p:txBody>
            </p:sp>
            <p:sp>
              <p:nvSpPr>
                <p:cNvPr id="9" name="Freeform 872"/>
                <p:cNvSpPr>
                  <a:spLocks/>
                </p:cNvSpPr>
                <p:nvPr/>
              </p:nvSpPr>
              <p:spPr bwMode="auto">
                <a:xfrm>
                  <a:off x="6112112" y="1700808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dirty="0" smtClean="0"/>
                    <a:t> </a:t>
                  </a:r>
                  <a:endParaRPr lang="ru-RU" dirty="0"/>
                </a:p>
              </p:txBody>
            </p:sp>
          </p:grpSp>
          <p:sp>
            <p:nvSpPr>
              <p:cNvPr id="28" name="Freeform 872"/>
              <p:cNvSpPr>
                <a:spLocks/>
              </p:cNvSpPr>
              <p:nvPr/>
            </p:nvSpPr>
            <p:spPr bwMode="auto">
              <a:xfrm>
                <a:off x="5436096" y="1844824"/>
                <a:ext cx="9965" cy="2340000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r>
                  <a:rPr lang="ru-RU" dirty="0" smtClean="0"/>
                  <a:t> </a:t>
                </a:r>
                <a:endParaRPr lang="ru-RU" dirty="0"/>
              </a:p>
            </p:txBody>
          </p:sp>
          <p:sp>
            <p:nvSpPr>
              <p:cNvPr id="29" name="Rectangle 893"/>
              <p:cNvSpPr>
                <a:spLocks noChangeArrowheads="1"/>
              </p:cNvSpPr>
              <p:nvPr/>
            </p:nvSpPr>
            <p:spPr bwMode="auto">
              <a:xfrm>
                <a:off x="5364088" y="2031231"/>
                <a:ext cx="237565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4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Сухое </a:t>
                </a:r>
                <a:r>
                  <a:rPr lang="ru-RU" sz="2400" b="1" i="1" dirty="0" err="1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вещ-во</a:t>
                </a:r>
                <a:r>
                  <a:rPr lang="ru-RU" sz="24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 кг</a:t>
                </a:r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</p:grpSp>
      </p:grp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6156325" y="2852738"/>
          <a:ext cx="8001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5" name="Формула" r:id="rId9" imgW="431640" imgH="203040" progId="Equation.3">
                  <p:embed/>
                </p:oleObj>
              </mc:Choice>
              <mc:Fallback>
                <p:oleObj name="Формула" r:id="rId9" imgW="43164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2852738"/>
                        <a:ext cx="80010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5"/>
          <p:cNvGraphicFramePr>
            <a:graphicFrameLocks noChangeAspect="1"/>
          </p:cNvGraphicFramePr>
          <p:nvPr/>
        </p:nvGraphicFramePr>
        <p:xfrm>
          <a:off x="6156176" y="3573016"/>
          <a:ext cx="9413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6" name="Формула" r:id="rId11" imgW="507960" imgH="203040" progId="Equation.3">
                  <p:embed/>
                </p:oleObj>
              </mc:Choice>
              <mc:Fallback>
                <p:oleObj name="Формула" r:id="rId11" imgW="50796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3573016"/>
                        <a:ext cx="941388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107504" y="44624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14. Свежие фрукты содержат 88 % воды, а высушенные - 30%. Сколько требуется свежих фруктов для приготовления 72 кг высушенных фруктов?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03848" y="126876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2710" name="Object 6"/>
          <p:cNvGraphicFramePr>
            <a:graphicFrameLocks noChangeAspect="1"/>
          </p:cNvGraphicFramePr>
          <p:nvPr/>
        </p:nvGraphicFramePr>
        <p:xfrm>
          <a:off x="171673" y="4508500"/>
          <a:ext cx="20240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7" name="Формула" r:id="rId13" imgW="1091880" imgH="203040" progId="Equation.3">
                  <p:embed/>
                </p:oleObj>
              </mc:Choice>
              <mc:Fallback>
                <p:oleObj name="Формула" r:id="rId13" imgW="109188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673" y="4508500"/>
                        <a:ext cx="20240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1" name="Object 7"/>
          <p:cNvGraphicFramePr>
            <a:graphicFrameLocks noChangeAspect="1"/>
          </p:cNvGraphicFramePr>
          <p:nvPr/>
        </p:nvGraphicFramePr>
        <p:xfrm>
          <a:off x="376238" y="4869483"/>
          <a:ext cx="4332287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8" name="Формула" r:id="rId15" imgW="2336760" imgH="419040" progId="Equation.3">
                  <p:embed/>
                </p:oleObj>
              </mc:Choice>
              <mc:Fallback>
                <p:oleObj name="Формула" r:id="rId15" imgW="2336760" imgH="419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4869483"/>
                        <a:ext cx="4332287" cy="779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2" name="Object 8"/>
          <p:cNvGraphicFramePr>
            <a:graphicFrameLocks noChangeAspect="1"/>
          </p:cNvGraphicFramePr>
          <p:nvPr/>
        </p:nvGraphicFramePr>
        <p:xfrm>
          <a:off x="323850" y="5734670"/>
          <a:ext cx="218916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9" name="Формула" r:id="rId17" imgW="1041120" imgH="203040" progId="Equation.3">
                  <p:embed/>
                </p:oleObj>
              </mc:Choice>
              <mc:Fallback>
                <p:oleObj name="Формула" r:id="rId17" imgW="104112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5734670"/>
                        <a:ext cx="2189163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 rot="5400000">
            <a:off x="6258091" y="3156781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AutoShape 55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C:\Users\ирина\Desktop\6 класс\i (2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636912"/>
            <a:ext cx="1090168" cy="786531"/>
          </a:xfrm>
          <a:prstGeom prst="rect">
            <a:avLst/>
          </a:prstGeom>
          <a:noFill/>
        </p:spPr>
      </p:pic>
      <p:pic>
        <p:nvPicPr>
          <p:cNvPr id="21" name="Picture 2" descr="C:\Users\ирина\Desktop\6 класс\999829457.jpg"/>
          <p:cNvPicPr>
            <a:picLocks noChangeAspect="1" noChangeArrowheads="1"/>
          </p:cNvPicPr>
          <p:nvPr/>
        </p:nvPicPr>
        <p:blipFill>
          <a:blip r:embed="rId4" cstate="print"/>
          <a:srcRect b="28087"/>
          <a:stretch>
            <a:fillRect/>
          </a:stretch>
        </p:blipFill>
        <p:spPr bwMode="auto">
          <a:xfrm>
            <a:off x="611560" y="3537834"/>
            <a:ext cx="936104" cy="464492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763688" y="278092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288 кг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84368" y="270892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79%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84368" y="350100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16% 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79712" y="3501008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2835275" y="2906713"/>
          <a:ext cx="26352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7" name="Формула" r:id="rId5" imgW="1422360" imgH="203040" progId="Equation.3">
                  <p:embed/>
                </p:oleObj>
              </mc:Choice>
              <mc:Fallback>
                <p:oleObj name="Формула" r:id="rId5" imgW="14223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5275" y="2906713"/>
                        <a:ext cx="26352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2794000" y="3573463"/>
          <a:ext cx="25876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8" name="Формула" r:id="rId7" imgW="1396800" imgH="203040" progId="Equation.3">
                  <p:embed/>
                </p:oleObj>
              </mc:Choice>
              <mc:Fallback>
                <p:oleObj name="Формула" r:id="rId7" imgW="139680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000" y="3573463"/>
                        <a:ext cx="258762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" name="Группа 34"/>
          <p:cNvGrpSpPr/>
          <p:nvPr/>
        </p:nvGrpSpPr>
        <p:grpSpPr>
          <a:xfrm>
            <a:off x="179033" y="1844824"/>
            <a:ext cx="9023705" cy="2376263"/>
            <a:chOff x="179033" y="1844824"/>
            <a:chExt cx="9023705" cy="2376263"/>
          </a:xfrm>
        </p:grpSpPr>
        <p:sp>
          <p:nvSpPr>
            <p:cNvPr id="19" name="Rectangle 893"/>
            <p:cNvSpPr>
              <a:spLocks noChangeArrowheads="1"/>
            </p:cNvSpPr>
            <p:nvPr/>
          </p:nvSpPr>
          <p:spPr bwMode="auto">
            <a:xfrm>
              <a:off x="7668344" y="2031231"/>
              <a:ext cx="153439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i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Влага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,%</a:t>
              </a:r>
              <a:r>
                <a:rPr lang="ru-RU" sz="2400" b="1" i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   </a:t>
              </a:r>
              <a:endPara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endParaRPr>
            </a:p>
          </p:txBody>
        </p:sp>
        <p:grpSp>
          <p:nvGrpSpPr>
            <p:cNvPr id="2" name="Группа 29"/>
            <p:cNvGrpSpPr/>
            <p:nvPr/>
          </p:nvGrpSpPr>
          <p:grpSpPr>
            <a:xfrm>
              <a:off x="179033" y="1844824"/>
              <a:ext cx="8748463" cy="2376263"/>
              <a:chOff x="179033" y="1844824"/>
              <a:chExt cx="8748463" cy="2376263"/>
            </a:xfrm>
          </p:grpSpPr>
          <p:grpSp>
            <p:nvGrpSpPr>
              <p:cNvPr id="3" name="Группа 1"/>
              <p:cNvGrpSpPr/>
              <p:nvPr/>
            </p:nvGrpSpPr>
            <p:grpSpPr>
              <a:xfrm>
                <a:off x="179033" y="1844824"/>
                <a:ext cx="8748463" cy="2376263"/>
                <a:chOff x="106848" y="1700808"/>
                <a:chExt cx="6957273" cy="2376263"/>
              </a:xfrm>
            </p:grpSpPr>
            <p:grpSp>
              <p:nvGrpSpPr>
                <p:cNvPr id="4" name="Group 865"/>
                <p:cNvGrpSpPr>
                  <a:grpSpLocks/>
                </p:cNvGrpSpPr>
                <p:nvPr/>
              </p:nvGrpSpPr>
              <p:grpSpPr bwMode="auto">
                <a:xfrm>
                  <a:off x="106848" y="1700808"/>
                  <a:ext cx="6957273" cy="2376263"/>
                  <a:chOff x="228" y="1176"/>
                  <a:chExt cx="2869" cy="1041"/>
                </a:xfrm>
              </p:grpSpPr>
              <p:sp>
                <p:nvSpPr>
                  <p:cNvPr id="16" name="Freeform 866"/>
                  <p:cNvSpPr>
                    <a:spLocks/>
                  </p:cNvSpPr>
                  <p:nvPr/>
                </p:nvSpPr>
                <p:spPr bwMode="auto">
                  <a:xfrm>
                    <a:off x="228" y="1176"/>
                    <a:ext cx="2869" cy="1041"/>
                  </a:xfrm>
                  <a:custGeom>
                    <a:avLst/>
                    <a:gdLst>
                      <a:gd name="T0" fmla="*/ 0 w 2869"/>
                      <a:gd name="T1" fmla="*/ 0 h 1041"/>
                      <a:gd name="T2" fmla="*/ 2848 w 2869"/>
                      <a:gd name="T3" fmla="*/ 0 h 1041"/>
                      <a:gd name="T4" fmla="*/ 2869 w 2869"/>
                      <a:gd name="T5" fmla="*/ 1025 h 1041"/>
                      <a:gd name="T6" fmla="*/ 0 w 2869"/>
                      <a:gd name="T7" fmla="*/ 1041 h 1041"/>
                      <a:gd name="T8" fmla="*/ 4 w 2869"/>
                      <a:gd name="T9" fmla="*/ 4 h 104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69"/>
                      <a:gd name="T16" fmla="*/ 0 h 1041"/>
                      <a:gd name="T17" fmla="*/ 2869 w 2869"/>
                      <a:gd name="T18" fmla="*/ 1041 h 104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69" h="1041">
                        <a:moveTo>
                          <a:pt x="0" y="0"/>
                        </a:moveTo>
                        <a:lnTo>
                          <a:pt x="2848" y="0"/>
                        </a:lnTo>
                        <a:lnTo>
                          <a:pt x="2869" y="1025"/>
                        </a:lnTo>
                        <a:lnTo>
                          <a:pt x="0" y="1041"/>
                        </a:lnTo>
                        <a:lnTo>
                          <a:pt x="4" y="4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" name="Freeform 867"/>
                  <p:cNvSpPr>
                    <a:spLocks/>
                  </p:cNvSpPr>
                  <p:nvPr/>
                </p:nvSpPr>
                <p:spPr bwMode="auto">
                  <a:xfrm>
                    <a:off x="228" y="1505"/>
                    <a:ext cx="2856" cy="17"/>
                  </a:xfrm>
                  <a:custGeom>
                    <a:avLst/>
                    <a:gdLst>
                      <a:gd name="T0" fmla="*/ 0 w 2856"/>
                      <a:gd name="T1" fmla="*/ 17 h 17"/>
                      <a:gd name="T2" fmla="*/ 2856 w 2856"/>
                      <a:gd name="T3" fmla="*/ 0 h 17"/>
                      <a:gd name="T4" fmla="*/ 0 60000 65536"/>
                      <a:gd name="T5" fmla="*/ 0 60000 65536"/>
                      <a:gd name="T6" fmla="*/ 0 w 2856"/>
                      <a:gd name="T7" fmla="*/ 0 h 17"/>
                      <a:gd name="T8" fmla="*/ 2856 w 2856"/>
                      <a:gd name="T9" fmla="*/ 17 h 17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856" h="17">
                        <a:moveTo>
                          <a:pt x="0" y="17"/>
                        </a:moveTo>
                        <a:lnTo>
                          <a:pt x="2856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" name="Freeform 868"/>
                  <p:cNvSpPr>
                    <a:spLocks/>
                  </p:cNvSpPr>
                  <p:nvPr/>
                </p:nvSpPr>
                <p:spPr bwMode="auto">
                  <a:xfrm>
                    <a:off x="228" y="1857"/>
                    <a:ext cx="2856" cy="9"/>
                  </a:xfrm>
                  <a:custGeom>
                    <a:avLst/>
                    <a:gdLst>
                      <a:gd name="T0" fmla="*/ 0 w 2856"/>
                      <a:gd name="T1" fmla="*/ 9 h 9"/>
                      <a:gd name="T2" fmla="*/ 2856 w 2856"/>
                      <a:gd name="T3" fmla="*/ 0 h 9"/>
                      <a:gd name="T4" fmla="*/ 0 60000 65536"/>
                      <a:gd name="T5" fmla="*/ 0 60000 65536"/>
                      <a:gd name="T6" fmla="*/ 0 w 2856"/>
                      <a:gd name="T7" fmla="*/ 0 h 9"/>
                      <a:gd name="T8" fmla="*/ 2856 w 2856"/>
                      <a:gd name="T9" fmla="*/ 9 h 9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856" h="9">
                        <a:moveTo>
                          <a:pt x="0" y="9"/>
                        </a:moveTo>
                        <a:lnTo>
                          <a:pt x="2856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4" name="Rectangle 879"/>
                <p:cNvSpPr>
                  <a:spLocks noChangeArrowheads="1"/>
                </p:cNvSpPr>
                <p:nvPr/>
              </p:nvSpPr>
              <p:spPr bwMode="auto">
                <a:xfrm>
                  <a:off x="1367055" y="1772816"/>
                  <a:ext cx="963613" cy="641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en-US" sz="3600" b="1" i="1" dirty="0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m,</a:t>
                  </a:r>
                  <a:r>
                    <a:rPr lang="ru-RU" sz="2400" b="1" i="1" dirty="0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кг   </a:t>
                  </a:r>
                  <a:endPara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0" name="Rectangle 893"/>
                <p:cNvSpPr>
                  <a:spLocks noChangeArrowheads="1"/>
                </p:cNvSpPr>
                <p:nvPr/>
              </p:nvSpPr>
              <p:spPr bwMode="auto">
                <a:xfrm>
                  <a:off x="2340558" y="1887215"/>
                  <a:ext cx="2300599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ru-RU" sz="2400" b="1" i="1" dirty="0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Сухое </a:t>
                  </a:r>
                  <a:r>
                    <a:rPr lang="ru-RU" sz="2400" b="1" i="1" dirty="0" err="1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вещ-во</a:t>
                  </a:r>
                  <a:r>
                    <a:rPr lang="en-US" sz="2400" b="1" i="1" dirty="0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,%</a:t>
                  </a:r>
                  <a:endParaRPr lang="ru-RU" sz="24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7" name="Freeform 872"/>
                <p:cNvSpPr>
                  <a:spLocks/>
                </p:cNvSpPr>
                <p:nvPr/>
              </p:nvSpPr>
              <p:spPr bwMode="auto">
                <a:xfrm>
                  <a:off x="1372307" y="1716306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 smtClean="0"/>
                    <a:t>       </a:t>
                  </a:r>
                  <a:endParaRPr lang="ru-RU" dirty="0"/>
                </a:p>
              </p:txBody>
            </p:sp>
            <p:sp>
              <p:nvSpPr>
                <p:cNvPr id="8" name="Freeform 872"/>
                <p:cNvSpPr>
                  <a:spLocks/>
                </p:cNvSpPr>
                <p:nvPr/>
              </p:nvSpPr>
              <p:spPr bwMode="auto">
                <a:xfrm>
                  <a:off x="2226028" y="1700808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 smtClean="0"/>
                    <a:t>     </a:t>
                  </a:r>
                  <a:endParaRPr lang="ru-RU" dirty="0"/>
                </a:p>
              </p:txBody>
            </p:sp>
            <p:sp>
              <p:nvSpPr>
                <p:cNvPr id="9" name="Freeform 872"/>
                <p:cNvSpPr>
                  <a:spLocks/>
                </p:cNvSpPr>
                <p:nvPr/>
              </p:nvSpPr>
              <p:spPr bwMode="auto">
                <a:xfrm>
                  <a:off x="6112112" y="1700808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dirty="0" smtClean="0"/>
                    <a:t> </a:t>
                  </a:r>
                  <a:endParaRPr lang="ru-RU" dirty="0"/>
                </a:p>
              </p:txBody>
            </p:sp>
          </p:grpSp>
          <p:sp>
            <p:nvSpPr>
              <p:cNvPr id="28" name="Freeform 872"/>
              <p:cNvSpPr>
                <a:spLocks/>
              </p:cNvSpPr>
              <p:nvPr/>
            </p:nvSpPr>
            <p:spPr bwMode="auto">
              <a:xfrm>
                <a:off x="5436096" y="1844824"/>
                <a:ext cx="9965" cy="2340000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r>
                  <a:rPr lang="ru-RU" dirty="0" smtClean="0"/>
                  <a:t> </a:t>
                </a:r>
                <a:endParaRPr lang="ru-RU" dirty="0"/>
              </a:p>
            </p:txBody>
          </p:sp>
          <p:sp>
            <p:nvSpPr>
              <p:cNvPr id="29" name="Rectangle 893"/>
              <p:cNvSpPr>
                <a:spLocks noChangeArrowheads="1"/>
              </p:cNvSpPr>
              <p:nvPr/>
            </p:nvSpPr>
            <p:spPr bwMode="auto">
              <a:xfrm>
                <a:off x="5364088" y="2031231"/>
                <a:ext cx="237565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4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Сухое </a:t>
                </a:r>
                <a:r>
                  <a:rPr lang="ru-RU" sz="2400" b="1" i="1" dirty="0" err="1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вещ-во</a:t>
                </a:r>
                <a:r>
                  <a:rPr lang="ru-RU" sz="24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 кг</a:t>
                </a:r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</p:grpSp>
      </p:grp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5956300" y="2852738"/>
          <a:ext cx="12001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9" name="Формула" r:id="rId9" imgW="647640" imgH="203040" progId="Equation.3">
                  <p:embed/>
                </p:oleObj>
              </mc:Choice>
              <mc:Fallback>
                <p:oleObj name="Формула" r:id="rId9" imgW="64764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6300" y="2852738"/>
                        <a:ext cx="12001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5"/>
          <p:cNvGraphicFramePr>
            <a:graphicFrameLocks noChangeAspect="1"/>
          </p:cNvGraphicFramePr>
          <p:nvPr/>
        </p:nvGraphicFramePr>
        <p:xfrm>
          <a:off x="6156176" y="3573463"/>
          <a:ext cx="8001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0" name="Формула" r:id="rId11" imgW="431640" imgH="203040" progId="Equation.3">
                  <p:embed/>
                </p:oleObj>
              </mc:Choice>
              <mc:Fallback>
                <p:oleObj name="Формула" r:id="rId11" imgW="43164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3573463"/>
                        <a:ext cx="80010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107504" y="44624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15. Свежие фрукты содержат 79 % воды, а высушенные - 16%. Сколько сухих фруктов получится из 288 кг свежих фруктов?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03848" y="112474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2710" name="Object 6"/>
          <p:cNvGraphicFramePr>
            <a:graphicFrameLocks noChangeAspect="1"/>
          </p:cNvGraphicFramePr>
          <p:nvPr/>
        </p:nvGraphicFramePr>
        <p:xfrm>
          <a:off x="105123" y="4508500"/>
          <a:ext cx="23066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1" name="Формула" r:id="rId13" imgW="1244520" imgH="203040" progId="Equation.3">
                  <p:embed/>
                </p:oleObj>
              </mc:Choice>
              <mc:Fallback>
                <p:oleObj name="Формула" r:id="rId13" imgW="124452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23" y="4508500"/>
                        <a:ext cx="2306637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1" name="Object 7"/>
          <p:cNvGraphicFramePr>
            <a:graphicFrameLocks noChangeAspect="1"/>
          </p:cNvGraphicFramePr>
          <p:nvPr/>
        </p:nvGraphicFramePr>
        <p:xfrm>
          <a:off x="293688" y="4868863"/>
          <a:ext cx="4497387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2" name="Формула" r:id="rId15" imgW="2425680" imgH="419040" progId="Equation.3">
                  <p:embed/>
                </p:oleObj>
              </mc:Choice>
              <mc:Fallback>
                <p:oleObj name="Формула" r:id="rId15" imgW="2425680" imgH="419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8" y="4868863"/>
                        <a:ext cx="4497387" cy="779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2" name="Object 8"/>
          <p:cNvGraphicFramePr>
            <a:graphicFrameLocks noChangeAspect="1"/>
          </p:cNvGraphicFramePr>
          <p:nvPr/>
        </p:nvGraphicFramePr>
        <p:xfrm>
          <a:off x="403225" y="5734050"/>
          <a:ext cx="20288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3" name="Формула" r:id="rId17" imgW="965160" imgH="203040" progId="Equation.3">
                  <p:embed/>
                </p:oleObj>
              </mc:Choice>
              <mc:Fallback>
                <p:oleObj name="Формула" r:id="rId17" imgW="96516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225" y="5734050"/>
                        <a:ext cx="202882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 rot="5400000">
            <a:off x="6258091" y="3156781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AutoShape 55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44624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16. Три бригады вместе изготовили 114 радиаторов. Известно, что вторая бригада изготовила радиаторов в 3 раза больше, чем первая, и на 16 меньше, чем третья. На сколько радиаторов больше изготовила третья бригада, чем первая?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884"/>
          <p:cNvSpPr>
            <a:spLocks noChangeArrowheads="1"/>
          </p:cNvSpPr>
          <p:nvPr/>
        </p:nvSpPr>
        <p:spPr bwMode="auto">
          <a:xfrm>
            <a:off x="323528" y="1772816"/>
            <a:ext cx="1709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I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бригада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1412776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884"/>
          <p:cNvSpPr>
            <a:spLocks noChangeArrowheads="1"/>
          </p:cNvSpPr>
          <p:nvPr/>
        </p:nvSpPr>
        <p:spPr bwMode="auto">
          <a:xfrm>
            <a:off x="323528" y="2636912"/>
            <a:ext cx="18886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II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бригада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7" name="Rectangle 884"/>
          <p:cNvSpPr>
            <a:spLocks noChangeArrowheads="1"/>
          </p:cNvSpPr>
          <p:nvPr/>
        </p:nvSpPr>
        <p:spPr bwMode="auto">
          <a:xfrm>
            <a:off x="251520" y="3430741"/>
            <a:ext cx="20681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III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бригада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grpSp>
        <p:nvGrpSpPr>
          <p:cNvPr id="11" name="Группа 1"/>
          <p:cNvGrpSpPr/>
          <p:nvPr/>
        </p:nvGrpSpPr>
        <p:grpSpPr>
          <a:xfrm>
            <a:off x="179033" y="1844824"/>
            <a:ext cx="4248951" cy="2376263"/>
            <a:chOff x="106848" y="1700808"/>
            <a:chExt cx="6957273" cy="2376263"/>
          </a:xfrm>
        </p:grpSpPr>
        <p:grpSp>
          <p:nvGrpSpPr>
            <p:cNvPr id="14" name="Group 865"/>
            <p:cNvGrpSpPr>
              <a:grpSpLocks/>
            </p:cNvGrpSpPr>
            <p:nvPr/>
          </p:nvGrpSpPr>
          <p:grpSpPr bwMode="auto">
            <a:xfrm>
              <a:off x="106848" y="1700808"/>
              <a:ext cx="6957273" cy="2376263"/>
              <a:chOff x="228" y="1176"/>
              <a:chExt cx="2869" cy="1041"/>
            </a:xfrm>
          </p:grpSpPr>
          <p:sp>
            <p:nvSpPr>
              <p:cNvPr id="20" name="Freeform 866"/>
              <p:cNvSpPr>
                <a:spLocks/>
              </p:cNvSpPr>
              <p:nvPr/>
            </p:nvSpPr>
            <p:spPr bwMode="auto">
              <a:xfrm>
                <a:off x="228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867"/>
              <p:cNvSpPr>
                <a:spLocks/>
              </p:cNvSpPr>
              <p:nvPr/>
            </p:nvSpPr>
            <p:spPr bwMode="auto">
              <a:xfrm>
                <a:off x="228" y="1505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868"/>
              <p:cNvSpPr>
                <a:spLocks/>
              </p:cNvSpPr>
              <p:nvPr/>
            </p:nvSpPr>
            <p:spPr bwMode="auto">
              <a:xfrm>
                <a:off x="228" y="1857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" name="Freeform 872"/>
            <p:cNvSpPr>
              <a:spLocks/>
            </p:cNvSpPr>
            <p:nvPr/>
          </p:nvSpPr>
          <p:spPr bwMode="auto">
            <a:xfrm>
              <a:off x="3526923" y="1716306"/>
              <a:ext cx="7927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en-US" dirty="0" smtClean="0"/>
                <a:t>       </a:t>
              </a:r>
              <a:endParaRPr lang="ru-RU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771800" y="191683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99792" y="269787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83768" y="357301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+16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7" name="Object 54"/>
          <p:cNvGraphicFramePr>
            <a:graphicFrameLocks noChangeAspect="1"/>
          </p:cNvGraphicFramePr>
          <p:nvPr/>
        </p:nvGraphicFramePr>
        <p:xfrm>
          <a:off x="3223280" y="1875304"/>
          <a:ext cx="541338" cy="244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9" name="Формула" r:id="rId3" imgW="164880" imgH="215640" progId="Equation.3">
                  <p:embed/>
                </p:oleObj>
              </mc:Choice>
              <mc:Fallback>
                <p:oleObj name="Формула" r:id="rId3" imgW="164880" imgH="21564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3280" y="1875304"/>
                        <a:ext cx="541338" cy="24482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707904" y="278092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114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5076056" y="1844824"/>
          <a:ext cx="30734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0" name="Формула" r:id="rId5" imgW="1333440" imgH="177480" progId="Equation.3">
                  <p:embed/>
                </p:oleObj>
              </mc:Choice>
              <mc:Fallback>
                <p:oleObj name="Формула" r:id="rId5" imgW="133344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1844824"/>
                        <a:ext cx="3073400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4" name="Object 4"/>
          <p:cNvGraphicFramePr>
            <a:graphicFrameLocks noChangeAspect="1"/>
          </p:cNvGraphicFramePr>
          <p:nvPr/>
        </p:nvGraphicFramePr>
        <p:xfrm>
          <a:off x="5076056" y="2299345"/>
          <a:ext cx="193198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1" name="Формула" r:id="rId7" imgW="838080" imgH="177480" progId="Equation.3">
                  <p:embed/>
                </p:oleObj>
              </mc:Choice>
              <mc:Fallback>
                <p:oleObj name="Формула" r:id="rId7" imgW="83808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2299345"/>
                        <a:ext cx="1931987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5" name="Object 5"/>
          <p:cNvGraphicFramePr>
            <a:graphicFrameLocks noChangeAspect="1"/>
          </p:cNvGraphicFramePr>
          <p:nvPr/>
        </p:nvGraphicFramePr>
        <p:xfrm>
          <a:off x="5148064" y="2781300"/>
          <a:ext cx="116998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2" name="Формула" r:id="rId9" imgW="507960" imgH="177480" progId="Equation.3">
                  <p:embed/>
                </p:oleObj>
              </mc:Choice>
              <mc:Fallback>
                <p:oleObj name="Формула" r:id="rId9" imgW="50796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2781300"/>
                        <a:ext cx="1169987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6" name="Object 6"/>
          <p:cNvGraphicFramePr>
            <a:graphicFrameLocks noChangeAspect="1"/>
          </p:cNvGraphicFramePr>
          <p:nvPr/>
        </p:nvGraphicFramePr>
        <p:xfrm>
          <a:off x="5148064" y="3270568"/>
          <a:ext cx="13446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3" name="Формула" r:id="rId11" imgW="583920" imgH="177480" progId="Equation.3">
                  <p:embed/>
                </p:oleObj>
              </mc:Choice>
              <mc:Fallback>
                <p:oleObj name="Формула" r:id="rId11" imgW="58392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270568"/>
                        <a:ext cx="1344612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7" name="Object 7"/>
          <p:cNvGraphicFramePr>
            <a:graphicFrameLocks noChangeAspect="1"/>
          </p:cNvGraphicFramePr>
          <p:nvPr/>
        </p:nvGraphicFramePr>
        <p:xfrm>
          <a:off x="5220072" y="3716338"/>
          <a:ext cx="9636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4" name="Формула" r:id="rId13" imgW="419040" imgH="177480" progId="Equation.3">
                  <p:embed/>
                </p:oleObj>
              </mc:Choice>
              <mc:Fallback>
                <p:oleObj name="Формула" r:id="rId13" imgW="419040" imgH="177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3716338"/>
                        <a:ext cx="963612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323528" y="4221088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14 радиаторов изготовила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бригада.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3528" y="4581128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3∙14=42( радиатора) - изготовила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бригада.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3528" y="4941168"/>
            <a:ext cx="882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3∙14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+16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58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 радиатора) – изготовила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бригада.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1520" y="5274920"/>
            <a:ext cx="8820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58-14=44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 радиатора) – на столько больше изготовила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бригада, чем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7048" name="Object 8"/>
          <p:cNvGraphicFramePr>
            <a:graphicFrameLocks noChangeAspect="1"/>
          </p:cNvGraphicFramePr>
          <p:nvPr/>
        </p:nvGraphicFramePr>
        <p:xfrm>
          <a:off x="284361" y="6092825"/>
          <a:ext cx="37115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5" name="Формула" r:id="rId15" imgW="1765080" imgH="203040" progId="Equation.3">
                  <p:embed/>
                </p:oleObj>
              </mc:Choice>
              <mc:Fallback>
                <p:oleObj name="Формула" r:id="rId15" imgW="17650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61" y="6092825"/>
                        <a:ext cx="371157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AutoShape 55">
            <a:hlinkClick r:id="rId1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24" grpId="0"/>
      <p:bldP spid="25" grpId="0"/>
      <p:bldP spid="26" grpId="0"/>
      <p:bldP spid="28" grpId="0"/>
      <p:bldP spid="34" grpId="0"/>
      <p:bldP spid="35" grpId="0"/>
      <p:bldP spid="36" grpId="0"/>
      <p:bldP spid="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4624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17. Клиент внёс 3000 рублей на два вклада, один из которых даёт годовой доход 8%, а другой – 10%. Через год на двух счетах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нешо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было 3260 рублей. Какую сумму клиент внёс на каждый вклад?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5816" y="980728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29"/>
          <p:cNvGrpSpPr/>
          <p:nvPr/>
        </p:nvGrpSpPr>
        <p:grpSpPr>
          <a:xfrm>
            <a:off x="179033" y="1340769"/>
            <a:ext cx="8748463" cy="1944216"/>
            <a:chOff x="179033" y="1844824"/>
            <a:chExt cx="8748463" cy="2376263"/>
          </a:xfrm>
        </p:grpSpPr>
        <p:grpSp>
          <p:nvGrpSpPr>
            <p:cNvPr id="7" name="Группа 1"/>
            <p:cNvGrpSpPr/>
            <p:nvPr/>
          </p:nvGrpSpPr>
          <p:grpSpPr>
            <a:xfrm>
              <a:off x="179033" y="1844824"/>
              <a:ext cx="8748463" cy="2376263"/>
              <a:chOff x="106848" y="1700808"/>
              <a:chExt cx="6957273" cy="2376263"/>
            </a:xfrm>
          </p:grpSpPr>
          <p:grpSp>
            <p:nvGrpSpPr>
              <p:cNvPr id="10" name="Group 865"/>
              <p:cNvGrpSpPr>
                <a:grpSpLocks/>
              </p:cNvGrpSpPr>
              <p:nvPr/>
            </p:nvGrpSpPr>
            <p:grpSpPr bwMode="auto">
              <a:xfrm>
                <a:off x="106848" y="1700808"/>
                <a:ext cx="6957273" cy="2376263"/>
                <a:chOff x="228" y="1176"/>
                <a:chExt cx="2869" cy="1041"/>
              </a:xfrm>
            </p:grpSpPr>
            <p:sp>
              <p:nvSpPr>
                <p:cNvPr id="16" name="Freeform 866"/>
                <p:cNvSpPr>
                  <a:spLocks/>
                </p:cNvSpPr>
                <p:nvPr/>
              </p:nvSpPr>
              <p:spPr bwMode="auto">
                <a:xfrm>
                  <a:off x="228" y="1176"/>
                  <a:ext cx="2869" cy="1041"/>
                </a:xfrm>
                <a:custGeom>
                  <a:avLst/>
                  <a:gdLst>
                    <a:gd name="T0" fmla="*/ 0 w 2869"/>
                    <a:gd name="T1" fmla="*/ 0 h 1041"/>
                    <a:gd name="T2" fmla="*/ 2848 w 2869"/>
                    <a:gd name="T3" fmla="*/ 0 h 1041"/>
                    <a:gd name="T4" fmla="*/ 2869 w 2869"/>
                    <a:gd name="T5" fmla="*/ 1025 h 1041"/>
                    <a:gd name="T6" fmla="*/ 0 w 2869"/>
                    <a:gd name="T7" fmla="*/ 1041 h 1041"/>
                    <a:gd name="T8" fmla="*/ 4 w 2869"/>
                    <a:gd name="T9" fmla="*/ 4 h 10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69"/>
                    <a:gd name="T16" fmla="*/ 0 h 1041"/>
                    <a:gd name="T17" fmla="*/ 2869 w 2869"/>
                    <a:gd name="T18" fmla="*/ 1041 h 10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69" h="1041">
                      <a:moveTo>
                        <a:pt x="0" y="0"/>
                      </a:moveTo>
                      <a:lnTo>
                        <a:pt x="2848" y="0"/>
                      </a:lnTo>
                      <a:lnTo>
                        <a:pt x="2869" y="1025"/>
                      </a:lnTo>
                      <a:lnTo>
                        <a:pt x="0" y="1041"/>
                      </a:lnTo>
                      <a:lnTo>
                        <a:pt x="4" y="4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" name="Freeform 867"/>
                <p:cNvSpPr>
                  <a:spLocks/>
                </p:cNvSpPr>
                <p:nvPr/>
              </p:nvSpPr>
              <p:spPr bwMode="auto">
                <a:xfrm>
                  <a:off x="228" y="1505"/>
                  <a:ext cx="2856" cy="17"/>
                </a:xfrm>
                <a:custGeom>
                  <a:avLst/>
                  <a:gdLst>
                    <a:gd name="T0" fmla="*/ 0 w 2856"/>
                    <a:gd name="T1" fmla="*/ 17 h 17"/>
                    <a:gd name="T2" fmla="*/ 2856 w 2856"/>
                    <a:gd name="T3" fmla="*/ 0 h 17"/>
                    <a:gd name="T4" fmla="*/ 0 60000 65536"/>
                    <a:gd name="T5" fmla="*/ 0 60000 65536"/>
                    <a:gd name="T6" fmla="*/ 0 w 2856"/>
                    <a:gd name="T7" fmla="*/ 0 h 17"/>
                    <a:gd name="T8" fmla="*/ 2856 w 2856"/>
                    <a:gd name="T9" fmla="*/ 17 h 1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856" h="17">
                      <a:moveTo>
                        <a:pt x="0" y="17"/>
                      </a:moveTo>
                      <a:lnTo>
                        <a:pt x="2856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" name="Freeform 868"/>
                <p:cNvSpPr>
                  <a:spLocks/>
                </p:cNvSpPr>
                <p:nvPr/>
              </p:nvSpPr>
              <p:spPr bwMode="auto">
                <a:xfrm>
                  <a:off x="228" y="1857"/>
                  <a:ext cx="2856" cy="9"/>
                </a:xfrm>
                <a:custGeom>
                  <a:avLst/>
                  <a:gdLst>
                    <a:gd name="T0" fmla="*/ 0 w 2856"/>
                    <a:gd name="T1" fmla="*/ 9 h 9"/>
                    <a:gd name="T2" fmla="*/ 2856 w 2856"/>
                    <a:gd name="T3" fmla="*/ 0 h 9"/>
                    <a:gd name="T4" fmla="*/ 0 60000 65536"/>
                    <a:gd name="T5" fmla="*/ 0 60000 65536"/>
                    <a:gd name="T6" fmla="*/ 0 w 2856"/>
                    <a:gd name="T7" fmla="*/ 0 h 9"/>
                    <a:gd name="T8" fmla="*/ 2856 w 2856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856" h="9">
                      <a:moveTo>
                        <a:pt x="0" y="9"/>
                      </a:moveTo>
                      <a:lnTo>
                        <a:pt x="2856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" name="Rectangle 879"/>
              <p:cNvSpPr>
                <a:spLocks noChangeArrowheads="1"/>
              </p:cNvSpPr>
              <p:nvPr/>
            </p:nvSpPr>
            <p:spPr bwMode="auto">
              <a:xfrm>
                <a:off x="1424320" y="1827969"/>
                <a:ext cx="2519653" cy="6771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lnSpc>
                    <a:spcPct val="50000"/>
                  </a:lnSpc>
                  <a:defRPr/>
                </a:pPr>
                <a:r>
                  <a:rPr lang="ru-RU" sz="24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Первоначальная сумма</a:t>
                </a:r>
                <a:r>
                  <a:rPr lang="en-US" sz="36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r>
                  <a:rPr lang="ru-RU" sz="36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400" b="1" i="1" dirty="0" err="1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руб</a:t>
                </a:r>
                <a:r>
                  <a:rPr lang="ru-RU" sz="24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.  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2" name="Rectangle 893"/>
              <p:cNvSpPr>
                <a:spLocks noChangeArrowheads="1"/>
              </p:cNvSpPr>
              <p:nvPr/>
            </p:nvSpPr>
            <p:spPr bwMode="auto">
              <a:xfrm>
                <a:off x="3314060" y="1844824"/>
                <a:ext cx="2479280" cy="564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4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Сумма  через год</a:t>
                </a:r>
                <a:r>
                  <a:rPr lang="en-US" sz="24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r>
                  <a:rPr lang="ru-RU" sz="24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руб.</a:t>
                </a:r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3" name="Freeform 872"/>
              <p:cNvSpPr>
                <a:spLocks/>
              </p:cNvSpPr>
              <p:nvPr/>
            </p:nvSpPr>
            <p:spPr bwMode="auto">
              <a:xfrm>
                <a:off x="1372307" y="1716306"/>
                <a:ext cx="7925" cy="2340000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r>
                  <a:rPr lang="en-US" dirty="0" smtClean="0"/>
                  <a:t>       </a:t>
                </a:r>
                <a:endParaRPr lang="ru-RU" dirty="0"/>
              </a:p>
            </p:txBody>
          </p:sp>
        </p:grpSp>
        <p:sp>
          <p:nvSpPr>
            <p:cNvPr id="8" name="Freeform 872"/>
            <p:cNvSpPr>
              <a:spLocks/>
            </p:cNvSpPr>
            <p:nvPr/>
          </p:nvSpPr>
          <p:spPr bwMode="auto">
            <a:xfrm>
              <a:off x="4211960" y="1844824"/>
              <a:ext cx="996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 dirty="0" smtClean="0"/>
                <a:t> </a:t>
              </a:r>
              <a:endParaRPr lang="ru-RU" dirty="0"/>
            </a:p>
          </p:txBody>
        </p:sp>
      </p:grpSp>
      <p:pic>
        <p:nvPicPr>
          <p:cNvPr id="88066" name="Picture 2" descr="C:\Users\ирина\Desktop\6 класс\kartinki-deneg-5000-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39553" y="1837160"/>
            <a:ext cx="936000" cy="845500"/>
          </a:xfrm>
          <a:prstGeom prst="rect">
            <a:avLst/>
          </a:prstGeom>
          <a:noFill/>
        </p:spPr>
      </p:pic>
      <p:pic>
        <p:nvPicPr>
          <p:cNvPr id="88067" name="Picture 3" descr="C:\Users\ирина\Desktop\6 класс\1431612955758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87"/>
          <a:stretch>
            <a:fillRect/>
          </a:stretch>
        </p:blipFill>
        <p:spPr bwMode="auto">
          <a:xfrm>
            <a:off x="683568" y="2636984"/>
            <a:ext cx="685340" cy="64800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179512" y="21235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9512" y="27089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83768" y="198884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95736" y="263691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3000-х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8068" name="Object 4"/>
          <p:cNvGraphicFramePr>
            <a:graphicFrameLocks noChangeAspect="1"/>
          </p:cNvGraphicFramePr>
          <p:nvPr/>
        </p:nvGraphicFramePr>
        <p:xfrm>
          <a:off x="4403724" y="2113387"/>
          <a:ext cx="1320403" cy="451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8" name="Формула" r:id="rId5" imgW="596880" imgH="203040" progId="Equation.3">
                  <p:embed/>
                </p:oleObj>
              </mc:Choice>
              <mc:Fallback>
                <p:oleObj name="Формула" r:id="rId5" imgW="59688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3724" y="2113387"/>
                        <a:ext cx="1320403" cy="4515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9" name="Object 5"/>
          <p:cNvGraphicFramePr>
            <a:graphicFrameLocks noChangeAspect="1"/>
          </p:cNvGraphicFramePr>
          <p:nvPr/>
        </p:nvGraphicFramePr>
        <p:xfrm>
          <a:off x="4211960" y="2763788"/>
          <a:ext cx="3465165" cy="44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9" name="Формула" r:id="rId7" imgW="1574640" imgH="203040" progId="Equation.3">
                  <p:embed/>
                </p:oleObj>
              </mc:Choice>
              <mc:Fallback>
                <p:oleObj name="Формула" r:id="rId7" imgW="157464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2763788"/>
                        <a:ext cx="3465165" cy="449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54"/>
          <p:cNvGraphicFramePr>
            <a:graphicFrameLocks noChangeAspect="1"/>
          </p:cNvGraphicFramePr>
          <p:nvPr/>
        </p:nvGraphicFramePr>
        <p:xfrm>
          <a:off x="7399745" y="1879496"/>
          <a:ext cx="495500" cy="1556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0" name="Формула" r:id="rId9" imgW="164880" imgH="215640" progId="Equation.3">
                  <p:embed/>
                </p:oleObj>
              </mc:Choice>
              <mc:Fallback>
                <p:oleObj name="Формула" r:id="rId9" imgW="164880" imgH="21564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9745" y="1879496"/>
                        <a:ext cx="495500" cy="15567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7740352" y="218570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3260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8071" name="Object 7"/>
          <p:cNvGraphicFramePr>
            <a:graphicFrameLocks noChangeAspect="1"/>
          </p:cNvGraphicFramePr>
          <p:nvPr/>
        </p:nvGraphicFramePr>
        <p:xfrm>
          <a:off x="323949" y="3328988"/>
          <a:ext cx="626427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1" name="Формула" r:id="rId11" imgW="2717640" imgH="203040" progId="Equation.3">
                  <p:embed/>
                </p:oleObj>
              </mc:Choice>
              <mc:Fallback>
                <p:oleObj name="Формула" r:id="rId11" imgW="271764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949" y="3328988"/>
                        <a:ext cx="6264275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2" name="Object 8"/>
          <p:cNvGraphicFramePr>
            <a:graphicFrameLocks noChangeAspect="1"/>
          </p:cNvGraphicFramePr>
          <p:nvPr/>
        </p:nvGraphicFramePr>
        <p:xfrm>
          <a:off x="323528" y="3700463"/>
          <a:ext cx="56197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2" name="Формула" r:id="rId13" imgW="2438280" imgH="203040" progId="Equation.3">
                  <p:embed/>
                </p:oleObj>
              </mc:Choice>
              <mc:Fallback>
                <p:oleObj name="Формула" r:id="rId13" imgW="24382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700463"/>
                        <a:ext cx="5619750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3" name="Object 9"/>
          <p:cNvGraphicFramePr>
            <a:graphicFrameLocks noChangeAspect="1"/>
          </p:cNvGraphicFramePr>
          <p:nvPr/>
        </p:nvGraphicFramePr>
        <p:xfrm>
          <a:off x="307975" y="4040188"/>
          <a:ext cx="40100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3" name="Формула" r:id="rId15" imgW="1739880" imgH="203040" progId="Equation.3">
                  <p:embed/>
                </p:oleObj>
              </mc:Choice>
              <mc:Fallback>
                <p:oleObj name="Формула" r:id="rId15" imgW="173988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975" y="4040188"/>
                        <a:ext cx="4010025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4" name="Object 10"/>
          <p:cNvGraphicFramePr>
            <a:graphicFrameLocks noChangeAspect="1"/>
          </p:cNvGraphicFramePr>
          <p:nvPr/>
        </p:nvGraphicFramePr>
        <p:xfrm>
          <a:off x="308288" y="4369296"/>
          <a:ext cx="2049462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4" name="Формула" r:id="rId17" imgW="888840" imgH="203040" progId="Equation.3">
                  <p:embed/>
                </p:oleObj>
              </mc:Choice>
              <mc:Fallback>
                <p:oleObj name="Формула" r:id="rId17" imgW="88884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288" y="4369296"/>
                        <a:ext cx="2049462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5" name="Object 11"/>
          <p:cNvGraphicFramePr>
            <a:graphicFrameLocks noChangeAspect="1"/>
          </p:cNvGraphicFramePr>
          <p:nvPr/>
        </p:nvGraphicFramePr>
        <p:xfrm>
          <a:off x="345529" y="4679424"/>
          <a:ext cx="243046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5" name="Формула" r:id="rId19" imgW="1054080" imgH="203040" progId="Equation.3">
                  <p:embed/>
                </p:oleObj>
              </mc:Choice>
              <mc:Fallback>
                <p:oleObj name="Формула" r:id="rId19" imgW="105408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529" y="4679424"/>
                        <a:ext cx="2430463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6" name="Object 12"/>
          <p:cNvGraphicFramePr>
            <a:graphicFrameLocks noChangeAspect="1"/>
          </p:cNvGraphicFramePr>
          <p:nvPr/>
        </p:nvGraphicFramePr>
        <p:xfrm>
          <a:off x="327720" y="5013176"/>
          <a:ext cx="13462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6" name="Формула" r:id="rId21" imgW="583920" imgH="177480" progId="Equation.3">
                  <p:embed/>
                </p:oleObj>
              </mc:Choice>
              <mc:Fallback>
                <p:oleObj name="Формула" r:id="rId21" imgW="583920" imgH="177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720" y="5013176"/>
                        <a:ext cx="1346200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232088" y="5661248"/>
            <a:ext cx="882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3000-2000=1000( руб.) – внёс вкладчик на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вклад.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1520" y="5301208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2000 рублей внёс вкладчик на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вклад.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8077" name="Object 13"/>
          <p:cNvGraphicFramePr>
            <a:graphicFrameLocks noChangeAspect="1"/>
          </p:cNvGraphicFramePr>
          <p:nvPr/>
        </p:nvGraphicFramePr>
        <p:xfrm>
          <a:off x="227384" y="6171902"/>
          <a:ext cx="49926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7" name="Формула" r:id="rId23" imgW="2374560" imgH="203040" progId="Equation.3">
                  <p:embed/>
                </p:oleObj>
              </mc:Choice>
              <mc:Fallback>
                <p:oleObj name="Формула" r:id="rId23" imgW="237456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84" y="6171902"/>
                        <a:ext cx="4992688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AutoShape 55">
            <a:hlinkClick r:id="rId2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88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9" grpId="0"/>
      <p:bldP spid="36" grpId="0"/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10369152" cy="895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i="1" dirty="0" smtClean="0">
                <a:latin typeface="Bookman Old Style" pitchFamily="18" charset="0"/>
              </a:rPr>
              <a:t>Велосипедист 1</a:t>
            </a:r>
            <a:r>
              <a:rPr lang="ru-RU" dirty="0" smtClean="0"/>
              <a:t>  </a:t>
            </a:r>
            <a:r>
              <a:rPr lang="en-US" dirty="0" smtClean="0">
                <a:hlinkClick r:id="rId2"/>
              </a:rPr>
              <a:t>http://bnbnews.com.ua/files/life/52866197.jpg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i="1" dirty="0" smtClean="0">
                <a:latin typeface="Bookman Old Style" pitchFamily="18" charset="0"/>
              </a:rPr>
              <a:t>Велосипедист 2</a:t>
            </a:r>
            <a:r>
              <a:rPr lang="ru-RU" dirty="0" smtClean="0"/>
              <a:t>  </a:t>
            </a:r>
            <a:r>
              <a:rPr lang="en-US" dirty="0" smtClean="0">
                <a:hlinkClick r:id="rId3"/>
              </a:rPr>
              <a:t>http://www.podelise.ru/tw_files2/urls_143/8/d-7497/7497_html_55686a43.png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i="1" dirty="0" smtClean="0">
                <a:latin typeface="Bookman Old Style" pitchFamily="18" charset="0"/>
              </a:rPr>
              <a:t>Плот</a:t>
            </a:r>
            <a:r>
              <a:rPr lang="ru-RU" dirty="0" smtClean="0"/>
              <a:t> </a:t>
            </a:r>
            <a:r>
              <a:rPr lang="en-US" i="1" dirty="0" smtClean="0">
                <a:solidFill>
                  <a:prstClr val="black"/>
                </a:solidFill>
                <a:latin typeface="Bookman Old Style" pitchFamily="18" charset="0"/>
                <a:hlinkClick r:id="rId4"/>
              </a:rPr>
              <a:t>http://www.fantasianew.ru/category/piraty-i-korsary-papo/</a:t>
            </a:r>
            <a:r>
              <a:rPr lang="ru-RU" i="1" dirty="0" smtClean="0">
                <a:solidFill>
                  <a:prstClr val="black"/>
                </a:solidFill>
                <a:latin typeface="Bookman Old Style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i="1" dirty="0" smtClean="0">
                <a:solidFill>
                  <a:prstClr val="black"/>
                </a:solidFill>
                <a:latin typeface="Bookman Old Style" pitchFamily="18" charset="0"/>
              </a:rPr>
              <a:t>Моторная лодка </a:t>
            </a:r>
            <a:r>
              <a:rPr lang="en-US" i="1" dirty="0" smtClean="0">
                <a:solidFill>
                  <a:prstClr val="black"/>
                </a:solidFill>
                <a:latin typeface="Bookman Old Style" pitchFamily="18" charset="0"/>
                <a:hlinkClick r:id="rId5"/>
              </a:rPr>
              <a:t>http://parohodoff.ru/sites/default/files/styles/picturelodka/public/lodki/lodka-ob-m.png?itok=ozXp61mo</a:t>
            </a: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 smtClean="0">
                <a:solidFill>
                  <a:prstClr val="black"/>
                </a:solidFill>
                <a:latin typeface="Bookman Old Style" pitchFamily="18" charset="0"/>
              </a:rPr>
              <a:t>Корабль </a:t>
            </a:r>
            <a:r>
              <a:rPr lang="en-US" i="1" dirty="0" smtClean="0">
                <a:solidFill>
                  <a:prstClr val="black"/>
                </a:solidFill>
                <a:latin typeface="Bookman Old Style" pitchFamily="18" charset="0"/>
                <a:hlinkClick r:id="rId6"/>
              </a:rPr>
              <a:t>https://im3-tub-ru.yandex.net/i?id=9ac794c183f8cff18345f55f6c3badde&amp;n=33&amp;h=215&amp;w=480</a:t>
            </a: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 smtClean="0">
                <a:solidFill>
                  <a:prstClr val="black"/>
                </a:solidFill>
                <a:latin typeface="Bookman Old Style" pitchFamily="18" charset="0"/>
              </a:rPr>
              <a:t>Бегун 1 </a:t>
            </a:r>
            <a:r>
              <a:rPr lang="en-US" i="1" dirty="0" smtClean="0">
                <a:solidFill>
                  <a:prstClr val="black"/>
                </a:solidFill>
                <a:latin typeface="Bookman Old Style" pitchFamily="18" charset="0"/>
                <a:hlinkClick r:id="rId7"/>
              </a:rPr>
              <a:t>http://s1.wklcdn.com/66301/photo.jpg?61</a:t>
            </a: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 smtClean="0">
                <a:solidFill>
                  <a:prstClr val="black"/>
                </a:solidFill>
                <a:latin typeface="Bookman Old Style" pitchFamily="18" charset="0"/>
              </a:rPr>
              <a:t>Бегун 2 </a:t>
            </a:r>
            <a:r>
              <a:rPr lang="en-US" i="1" dirty="0" smtClean="0">
                <a:solidFill>
                  <a:prstClr val="black"/>
                </a:solidFill>
                <a:latin typeface="Bookman Old Style" pitchFamily="18" charset="0"/>
                <a:hlinkClick r:id="rId8"/>
              </a:rPr>
              <a:t>https://im0-tub-ru.yandex.net/i?id=e760724a7b78b495280f39eab2224967&amp;n=33&amp;h=215&amp;w=168</a:t>
            </a: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 smtClean="0">
                <a:solidFill>
                  <a:prstClr val="black"/>
                </a:solidFill>
                <a:latin typeface="Bookman Old Style" pitchFamily="18" charset="0"/>
              </a:rPr>
              <a:t>Вишня сушеная </a:t>
            </a:r>
            <a:r>
              <a:rPr lang="en-US" i="1" dirty="0" smtClean="0">
                <a:solidFill>
                  <a:prstClr val="black"/>
                </a:solidFill>
                <a:latin typeface="Bookman Old Style" pitchFamily="18" charset="0"/>
                <a:hlinkClick r:id="rId9"/>
              </a:rPr>
              <a:t>http://img.opt-union.ru/l1577949/images/photocat/600x600/999829457.jpg</a:t>
            </a: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 smtClean="0">
                <a:solidFill>
                  <a:prstClr val="black"/>
                </a:solidFill>
                <a:latin typeface="Bookman Old Style" pitchFamily="18" charset="0"/>
              </a:rPr>
              <a:t>Вишня сочная </a:t>
            </a:r>
            <a:r>
              <a:rPr lang="en-US" i="1" dirty="0" smtClean="0">
                <a:solidFill>
                  <a:prstClr val="black"/>
                </a:solidFill>
                <a:latin typeface="Bookman Old Style" pitchFamily="18" charset="0"/>
                <a:hlinkClick r:id="rId10"/>
              </a:rPr>
              <a:t>https://im1-tub-ru.yandex.net/i?id=7c0daecf452e1200e88ea1326ea729a6&amp;n=33&amp;h=215&amp;w=298</a:t>
            </a: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 smtClean="0">
                <a:solidFill>
                  <a:prstClr val="black"/>
                </a:solidFill>
                <a:latin typeface="Bookman Old Style" pitchFamily="18" charset="0"/>
              </a:rPr>
              <a:t> Поезд </a:t>
            </a:r>
            <a:r>
              <a:rPr lang="en-US" i="1" dirty="0" smtClean="0">
                <a:solidFill>
                  <a:prstClr val="black"/>
                </a:solidFill>
                <a:latin typeface="Bookman Old Style" pitchFamily="18" charset="0"/>
                <a:hlinkClick r:id="rId11"/>
              </a:rPr>
              <a:t>http://www.karin-lisbeth.dk/images/t/Tog_10/toge%20%284%29.gif</a:t>
            </a: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 smtClean="0">
                <a:solidFill>
                  <a:prstClr val="black"/>
                </a:solidFill>
                <a:latin typeface="Bookman Old Style" pitchFamily="18" charset="0"/>
              </a:rPr>
              <a:t> Березы </a:t>
            </a:r>
            <a:r>
              <a:rPr lang="en-US" i="1" dirty="0" smtClean="0">
                <a:solidFill>
                  <a:prstClr val="black"/>
                </a:solidFill>
                <a:latin typeface="Bookman Old Style" pitchFamily="18" charset="0"/>
                <a:hlinkClick r:id="rId12"/>
              </a:rPr>
              <a:t>https://im2-tub-ru.yandex.net/i?id=528eb5e117517b7ce662e7d3aacc51ac&amp;n=33&amp;h=215&amp;w=239</a:t>
            </a: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 smtClean="0">
                <a:solidFill>
                  <a:prstClr val="black"/>
                </a:solidFill>
                <a:latin typeface="Bookman Old Style" pitchFamily="18" charset="0"/>
              </a:rPr>
              <a:t> Пешеход </a:t>
            </a:r>
            <a:r>
              <a:rPr lang="en-US" i="1" dirty="0" smtClean="0">
                <a:solidFill>
                  <a:prstClr val="black"/>
                </a:solidFill>
                <a:latin typeface="Bookman Old Style" pitchFamily="18" charset="0"/>
                <a:hlinkClick r:id="rId13"/>
              </a:rPr>
              <a:t>http://imagenes.mailxmail.com/cursos/imagenes/5/1/gif-animado-imagenes-de-archivos_23815_3_4.jpg</a:t>
            </a: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 smtClean="0">
                <a:solidFill>
                  <a:prstClr val="black"/>
                </a:solidFill>
                <a:latin typeface="Bookman Old Style" pitchFamily="18" charset="0"/>
              </a:rPr>
              <a:t>Кран </a:t>
            </a:r>
            <a:r>
              <a:rPr lang="en-US" i="1" dirty="0" smtClean="0">
                <a:solidFill>
                  <a:prstClr val="black"/>
                </a:solidFill>
                <a:latin typeface="Bookman Old Style" pitchFamily="18" charset="0"/>
                <a:hlinkClick r:id="rId14"/>
              </a:rPr>
              <a:t>http://4vector.com/i/free-vector-water-tap_133719_Water_tap.jpg</a:t>
            </a: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763688" y="278092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22 кг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84368" y="270892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х%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84368" y="350100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12% 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79712" y="3501008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2,5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2759393" y="2860675"/>
          <a:ext cx="26352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7" name="Формула" r:id="rId3" imgW="1422360" imgH="203040" progId="Equation.3">
                  <p:embed/>
                </p:oleObj>
              </mc:Choice>
              <mc:Fallback>
                <p:oleObj name="Формула" r:id="rId3" imgW="14223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9393" y="2860675"/>
                        <a:ext cx="26352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2794000" y="3573463"/>
          <a:ext cx="25876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8" name="Формула" r:id="rId5" imgW="1396800" imgH="203040" progId="Equation.3">
                  <p:embed/>
                </p:oleObj>
              </mc:Choice>
              <mc:Fallback>
                <p:oleObj name="Формула" r:id="rId5" imgW="139680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000" y="3573463"/>
                        <a:ext cx="258762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Группа 34"/>
          <p:cNvGrpSpPr/>
          <p:nvPr/>
        </p:nvGrpSpPr>
        <p:grpSpPr>
          <a:xfrm>
            <a:off x="179033" y="1844824"/>
            <a:ext cx="9023705" cy="2376263"/>
            <a:chOff x="179033" y="1844824"/>
            <a:chExt cx="9023705" cy="2376263"/>
          </a:xfrm>
        </p:grpSpPr>
        <p:sp>
          <p:nvSpPr>
            <p:cNvPr id="19" name="Rectangle 893"/>
            <p:cNvSpPr>
              <a:spLocks noChangeArrowheads="1"/>
            </p:cNvSpPr>
            <p:nvPr/>
          </p:nvSpPr>
          <p:spPr bwMode="auto">
            <a:xfrm>
              <a:off x="7668344" y="2031231"/>
              <a:ext cx="153439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i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Влага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,%</a:t>
              </a:r>
              <a:r>
                <a:rPr lang="ru-RU" sz="2400" b="1" i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   </a:t>
              </a:r>
              <a:endPara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endParaRPr>
            </a:p>
          </p:txBody>
        </p:sp>
        <p:grpSp>
          <p:nvGrpSpPr>
            <p:cNvPr id="3" name="Группа 29"/>
            <p:cNvGrpSpPr/>
            <p:nvPr/>
          </p:nvGrpSpPr>
          <p:grpSpPr>
            <a:xfrm>
              <a:off x="179033" y="1844824"/>
              <a:ext cx="8748463" cy="2376263"/>
              <a:chOff x="179033" y="1844824"/>
              <a:chExt cx="8748463" cy="2376263"/>
            </a:xfrm>
          </p:grpSpPr>
          <p:grpSp>
            <p:nvGrpSpPr>
              <p:cNvPr id="4" name="Группа 1"/>
              <p:cNvGrpSpPr/>
              <p:nvPr/>
            </p:nvGrpSpPr>
            <p:grpSpPr>
              <a:xfrm>
                <a:off x="179033" y="1844824"/>
                <a:ext cx="8748463" cy="2376263"/>
                <a:chOff x="106848" y="1700808"/>
                <a:chExt cx="6957273" cy="2376263"/>
              </a:xfrm>
            </p:grpSpPr>
            <p:grpSp>
              <p:nvGrpSpPr>
                <p:cNvPr id="5" name="Group 865"/>
                <p:cNvGrpSpPr>
                  <a:grpSpLocks/>
                </p:cNvGrpSpPr>
                <p:nvPr/>
              </p:nvGrpSpPr>
              <p:grpSpPr bwMode="auto">
                <a:xfrm>
                  <a:off x="106848" y="1700808"/>
                  <a:ext cx="6957273" cy="2376263"/>
                  <a:chOff x="228" y="1176"/>
                  <a:chExt cx="2869" cy="1041"/>
                </a:xfrm>
              </p:grpSpPr>
              <p:sp>
                <p:nvSpPr>
                  <p:cNvPr id="16" name="Freeform 866"/>
                  <p:cNvSpPr>
                    <a:spLocks/>
                  </p:cNvSpPr>
                  <p:nvPr/>
                </p:nvSpPr>
                <p:spPr bwMode="auto">
                  <a:xfrm>
                    <a:off x="228" y="1176"/>
                    <a:ext cx="2869" cy="1041"/>
                  </a:xfrm>
                  <a:custGeom>
                    <a:avLst/>
                    <a:gdLst>
                      <a:gd name="T0" fmla="*/ 0 w 2869"/>
                      <a:gd name="T1" fmla="*/ 0 h 1041"/>
                      <a:gd name="T2" fmla="*/ 2848 w 2869"/>
                      <a:gd name="T3" fmla="*/ 0 h 1041"/>
                      <a:gd name="T4" fmla="*/ 2869 w 2869"/>
                      <a:gd name="T5" fmla="*/ 1025 h 1041"/>
                      <a:gd name="T6" fmla="*/ 0 w 2869"/>
                      <a:gd name="T7" fmla="*/ 1041 h 1041"/>
                      <a:gd name="T8" fmla="*/ 4 w 2869"/>
                      <a:gd name="T9" fmla="*/ 4 h 104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69"/>
                      <a:gd name="T16" fmla="*/ 0 h 1041"/>
                      <a:gd name="T17" fmla="*/ 2869 w 2869"/>
                      <a:gd name="T18" fmla="*/ 1041 h 104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69" h="1041">
                        <a:moveTo>
                          <a:pt x="0" y="0"/>
                        </a:moveTo>
                        <a:lnTo>
                          <a:pt x="2848" y="0"/>
                        </a:lnTo>
                        <a:lnTo>
                          <a:pt x="2869" y="1025"/>
                        </a:lnTo>
                        <a:lnTo>
                          <a:pt x="0" y="1041"/>
                        </a:lnTo>
                        <a:lnTo>
                          <a:pt x="4" y="4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" name="Freeform 867"/>
                  <p:cNvSpPr>
                    <a:spLocks/>
                  </p:cNvSpPr>
                  <p:nvPr/>
                </p:nvSpPr>
                <p:spPr bwMode="auto">
                  <a:xfrm>
                    <a:off x="228" y="1505"/>
                    <a:ext cx="2856" cy="17"/>
                  </a:xfrm>
                  <a:custGeom>
                    <a:avLst/>
                    <a:gdLst>
                      <a:gd name="T0" fmla="*/ 0 w 2856"/>
                      <a:gd name="T1" fmla="*/ 17 h 17"/>
                      <a:gd name="T2" fmla="*/ 2856 w 2856"/>
                      <a:gd name="T3" fmla="*/ 0 h 17"/>
                      <a:gd name="T4" fmla="*/ 0 60000 65536"/>
                      <a:gd name="T5" fmla="*/ 0 60000 65536"/>
                      <a:gd name="T6" fmla="*/ 0 w 2856"/>
                      <a:gd name="T7" fmla="*/ 0 h 17"/>
                      <a:gd name="T8" fmla="*/ 2856 w 2856"/>
                      <a:gd name="T9" fmla="*/ 17 h 17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856" h="17">
                        <a:moveTo>
                          <a:pt x="0" y="17"/>
                        </a:moveTo>
                        <a:lnTo>
                          <a:pt x="2856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" name="Freeform 868"/>
                  <p:cNvSpPr>
                    <a:spLocks/>
                  </p:cNvSpPr>
                  <p:nvPr/>
                </p:nvSpPr>
                <p:spPr bwMode="auto">
                  <a:xfrm>
                    <a:off x="228" y="1857"/>
                    <a:ext cx="2856" cy="9"/>
                  </a:xfrm>
                  <a:custGeom>
                    <a:avLst/>
                    <a:gdLst>
                      <a:gd name="T0" fmla="*/ 0 w 2856"/>
                      <a:gd name="T1" fmla="*/ 9 h 9"/>
                      <a:gd name="T2" fmla="*/ 2856 w 2856"/>
                      <a:gd name="T3" fmla="*/ 0 h 9"/>
                      <a:gd name="T4" fmla="*/ 0 60000 65536"/>
                      <a:gd name="T5" fmla="*/ 0 60000 65536"/>
                      <a:gd name="T6" fmla="*/ 0 w 2856"/>
                      <a:gd name="T7" fmla="*/ 0 h 9"/>
                      <a:gd name="T8" fmla="*/ 2856 w 2856"/>
                      <a:gd name="T9" fmla="*/ 9 h 9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856" h="9">
                        <a:moveTo>
                          <a:pt x="0" y="9"/>
                        </a:moveTo>
                        <a:lnTo>
                          <a:pt x="2856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4" name="Rectangle 879"/>
                <p:cNvSpPr>
                  <a:spLocks noChangeArrowheads="1"/>
                </p:cNvSpPr>
                <p:nvPr/>
              </p:nvSpPr>
              <p:spPr bwMode="auto">
                <a:xfrm>
                  <a:off x="1367055" y="1772816"/>
                  <a:ext cx="963613" cy="641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en-US" sz="3600" b="1" i="1" dirty="0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m,</a:t>
                  </a:r>
                  <a:r>
                    <a:rPr lang="ru-RU" sz="2400" b="1" i="1" dirty="0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кг   </a:t>
                  </a:r>
                  <a:endPara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0" name="Rectangle 893"/>
                <p:cNvSpPr>
                  <a:spLocks noChangeArrowheads="1"/>
                </p:cNvSpPr>
                <p:nvPr/>
              </p:nvSpPr>
              <p:spPr bwMode="auto">
                <a:xfrm>
                  <a:off x="2340558" y="1887215"/>
                  <a:ext cx="2300599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ru-RU" sz="2400" b="1" i="1" dirty="0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Сухое </a:t>
                  </a:r>
                  <a:r>
                    <a:rPr lang="ru-RU" sz="2400" b="1" i="1" dirty="0" err="1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вещ-во</a:t>
                  </a:r>
                  <a:r>
                    <a:rPr lang="en-US" sz="2400" b="1" i="1" dirty="0" smtClean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,%</a:t>
                  </a:r>
                  <a:endParaRPr lang="ru-RU" sz="24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7" name="Freeform 872"/>
                <p:cNvSpPr>
                  <a:spLocks/>
                </p:cNvSpPr>
                <p:nvPr/>
              </p:nvSpPr>
              <p:spPr bwMode="auto">
                <a:xfrm>
                  <a:off x="1372307" y="1716306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 smtClean="0"/>
                    <a:t>       </a:t>
                  </a:r>
                  <a:endParaRPr lang="ru-RU" dirty="0"/>
                </a:p>
              </p:txBody>
            </p:sp>
            <p:sp>
              <p:nvSpPr>
                <p:cNvPr id="8" name="Freeform 872"/>
                <p:cNvSpPr>
                  <a:spLocks/>
                </p:cNvSpPr>
                <p:nvPr/>
              </p:nvSpPr>
              <p:spPr bwMode="auto">
                <a:xfrm>
                  <a:off x="2226028" y="1700808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 smtClean="0"/>
                    <a:t>     </a:t>
                  </a:r>
                  <a:endParaRPr lang="ru-RU" dirty="0"/>
                </a:p>
              </p:txBody>
            </p:sp>
            <p:sp>
              <p:nvSpPr>
                <p:cNvPr id="9" name="Freeform 872"/>
                <p:cNvSpPr>
                  <a:spLocks/>
                </p:cNvSpPr>
                <p:nvPr/>
              </p:nvSpPr>
              <p:spPr bwMode="auto">
                <a:xfrm>
                  <a:off x="6112112" y="1700808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dirty="0" smtClean="0"/>
                    <a:t> </a:t>
                  </a:r>
                  <a:endParaRPr lang="ru-RU" dirty="0"/>
                </a:p>
              </p:txBody>
            </p:sp>
          </p:grpSp>
          <p:sp>
            <p:nvSpPr>
              <p:cNvPr id="28" name="Freeform 872"/>
              <p:cNvSpPr>
                <a:spLocks/>
              </p:cNvSpPr>
              <p:nvPr/>
            </p:nvSpPr>
            <p:spPr bwMode="auto">
              <a:xfrm>
                <a:off x="5436096" y="1844824"/>
                <a:ext cx="9965" cy="2340000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r>
                  <a:rPr lang="ru-RU" dirty="0" smtClean="0"/>
                  <a:t> </a:t>
                </a:r>
                <a:endParaRPr lang="ru-RU" dirty="0"/>
              </a:p>
            </p:txBody>
          </p:sp>
          <p:sp>
            <p:nvSpPr>
              <p:cNvPr id="29" name="Rectangle 893"/>
              <p:cNvSpPr>
                <a:spLocks noChangeArrowheads="1"/>
              </p:cNvSpPr>
              <p:nvPr/>
            </p:nvSpPr>
            <p:spPr bwMode="auto">
              <a:xfrm>
                <a:off x="5364088" y="2031231"/>
                <a:ext cx="237565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4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Сухое </a:t>
                </a:r>
                <a:r>
                  <a:rPr lang="ru-RU" sz="2400" b="1" i="1" dirty="0" err="1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вещ-во</a:t>
                </a:r>
                <a:r>
                  <a:rPr lang="ru-RU" sz="2400" b="1" i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 кг</a:t>
                </a:r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</p:grpSp>
      </p:grp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5686425" y="2852738"/>
          <a:ext cx="17414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9" name="Формула" r:id="rId7" imgW="939600" imgH="203040" progId="Equation.3">
                  <p:embed/>
                </p:oleObj>
              </mc:Choice>
              <mc:Fallback>
                <p:oleObj name="Формула" r:id="rId7" imgW="93960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6425" y="2852738"/>
                        <a:ext cx="1741488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5"/>
          <p:cNvGraphicFramePr>
            <a:graphicFrameLocks noChangeAspect="1"/>
          </p:cNvGraphicFramePr>
          <p:nvPr/>
        </p:nvGraphicFramePr>
        <p:xfrm>
          <a:off x="5992813" y="3573463"/>
          <a:ext cx="11287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0" name="Формула" r:id="rId9" imgW="609480" imgH="203040" progId="Equation.3">
                  <p:embed/>
                </p:oleObj>
              </mc:Choice>
              <mc:Fallback>
                <p:oleObj name="Формула" r:id="rId9" imgW="60948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2813" y="3573463"/>
                        <a:ext cx="112871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107504" y="44624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16. Из 22 кг свежих грибов получается 2,5 кг сухих грибов, содержащих 12 % воды. Каков процент воды в свежих грибах 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03848" y="112474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2710" name="Object 6"/>
          <p:cNvGraphicFramePr>
            <a:graphicFrameLocks noChangeAspect="1"/>
          </p:cNvGraphicFramePr>
          <p:nvPr/>
        </p:nvGraphicFramePr>
        <p:xfrm>
          <a:off x="289321" y="4293096"/>
          <a:ext cx="3130551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1" name="Формула" r:id="rId11" imgW="1688760" imgH="203040" progId="Equation.3">
                  <p:embed/>
                </p:oleObj>
              </mc:Choice>
              <mc:Fallback>
                <p:oleObj name="Формула" r:id="rId11" imgW="168876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321" y="4293096"/>
                        <a:ext cx="3130551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2" name="Object 8"/>
          <p:cNvGraphicFramePr>
            <a:graphicFrameLocks noChangeAspect="1"/>
          </p:cNvGraphicFramePr>
          <p:nvPr/>
        </p:nvGraphicFramePr>
        <p:xfrm>
          <a:off x="3460750" y="6237288"/>
          <a:ext cx="194786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2" name="Формула" r:id="rId13" imgW="927000" imgH="203040" progId="Equation.3">
                  <p:embed/>
                </p:oleObj>
              </mc:Choice>
              <mc:Fallback>
                <p:oleObj name="Формула" r:id="rId13" imgW="92700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0" y="6237288"/>
                        <a:ext cx="1947863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 rot="5400000">
            <a:off x="6258091" y="3156781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AutoShape 55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90121" name="Object 9"/>
          <p:cNvGraphicFramePr>
            <a:graphicFrameLocks noChangeAspect="1"/>
          </p:cNvGraphicFramePr>
          <p:nvPr/>
        </p:nvGraphicFramePr>
        <p:xfrm>
          <a:off x="539552" y="4653756"/>
          <a:ext cx="18827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3" name="Формула" r:id="rId16" imgW="1015920" imgH="203040" progId="Equation.3">
                  <p:embed/>
                </p:oleObj>
              </mc:Choice>
              <mc:Fallback>
                <p:oleObj name="Формула" r:id="rId16" imgW="101592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4653756"/>
                        <a:ext cx="188277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2" name="Object 10"/>
          <p:cNvGraphicFramePr>
            <a:graphicFrameLocks noChangeAspect="1"/>
          </p:cNvGraphicFramePr>
          <p:nvPr/>
        </p:nvGraphicFramePr>
        <p:xfrm>
          <a:off x="467544" y="4942384"/>
          <a:ext cx="22590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4" name="Формула" r:id="rId18" imgW="1218960" imgH="203040" progId="Equation.3">
                  <p:embed/>
                </p:oleObj>
              </mc:Choice>
              <mc:Fallback>
                <p:oleObj name="Формула" r:id="rId18" imgW="121896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4942384"/>
                        <a:ext cx="225901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3" name="Object 11"/>
          <p:cNvGraphicFramePr>
            <a:graphicFrameLocks noChangeAspect="1"/>
          </p:cNvGraphicFramePr>
          <p:nvPr/>
        </p:nvGraphicFramePr>
        <p:xfrm>
          <a:off x="467544" y="5301828"/>
          <a:ext cx="22590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5" name="Формула" r:id="rId20" imgW="1218960" imgH="203040" progId="Equation.3">
                  <p:embed/>
                </p:oleObj>
              </mc:Choice>
              <mc:Fallback>
                <p:oleObj name="Формула" r:id="rId20" imgW="121896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301828"/>
                        <a:ext cx="225901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4" name="Object 12"/>
          <p:cNvGraphicFramePr>
            <a:graphicFrameLocks noChangeAspect="1"/>
          </p:cNvGraphicFramePr>
          <p:nvPr/>
        </p:nvGraphicFramePr>
        <p:xfrm>
          <a:off x="467544" y="5661025"/>
          <a:ext cx="18351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6" name="Формула" r:id="rId22" imgW="990360" imgH="203040" progId="Equation.3">
                  <p:embed/>
                </p:oleObj>
              </mc:Choice>
              <mc:Fallback>
                <p:oleObj name="Формула" r:id="rId22" imgW="990360" imgH="203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661025"/>
                        <a:ext cx="18351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5" name="Object 13"/>
          <p:cNvGraphicFramePr>
            <a:graphicFrameLocks noChangeAspect="1"/>
          </p:cNvGraphicFramePr>
          <p:nvPr/>
        </p:nvGraphicFramePr>
        <p:xfrm>
          <a:off x="533400" y="6003503"/>
          <a:ext cx="21399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7" name="Формула" r:id="rId24" imgW="1155600" imgH="203040" progId="Equation.3">
                  <p:embed/>
                </p:oleObj>
              </mc:Choice>
              <mc:Fallback>
                <p:oleObj name="Формула" r:id="rId24" imgW="115560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6003503"/>
                        <a:ext cx="21399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6" name="Object 14"/>
          <p:cNvGraphicFramePr>
            <a:graphicFrameLocks noChangeAspect="1"/>
          </p:cNvGraphicFramePr>
          <p:nvPr/>
        </p:nvGraphicFramePr>
        <p:xfrm>
          <a:off x="611560" y="6309320"/>
          <a:ext cx="80010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8" name="Формула" r:id="rId26" imgW="431640" imgH="177480" progId="Equation.3">
                  <p:embed/>
                </p:oleObj>
              </mc:Choice>
              <mc:Fallback>
                <p:oleObj name="Формула" r:id="rId26" imgW="431640" imgH="1774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6309320"/>
                        <a:ext cx="800100" cy="331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0127" name="Picture 15" descr="C:\Users\ирина\Desktop\2015 планирование 6 класс\vbild.jpg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564904"/>
            <a:ext cx="691331" cy="903094"/>
          </a:xfrm>
          <a:prstGeom prst="rect">
            <a:avLst/>
          </a:prstGeom>
          <a:noFill/>
        </p:spPr>
      </p:pic>
      <p:pic>
        <p:nvPicPr>
          <p:cNvPr id="90128" name="Picture 16" descr="C:\Users\ирина\Desktop\2015 планирование 6 класс\0_109a6a_b050195e_orig.png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1043608" y="2679446"/>
            <a:ext cx="576064" cy="749554"/>
          </a:xfrm>
          <a:prstGeom prst="rect">
            <a:avLst/>
          </a:prstGeom>
          <a:noFill/>
        </p:spPr>
      </p:pic>
      <p:pic>
        <p:nvPicPr>
          <p:cNvPr id="90129" name="Picture 17" descr="C:\Users\ирина\Desktop\2015 планирование 6 класс\cb7f4d8f13cd54c031c643a2fd06ce57.jpg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417952"/>
            <a:ext cx="1224136" cy="8103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11299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2. Первые 240 км автомобиль ехал со скоростью 60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следующие 200 км – со скоростью 100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а последние 100 км – со скоростью 50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ч. Найдите среднюю скорость автомобиля на протяжении всего пути..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авая фигурная скобка 8"/>
          <p:cNvSpPr/>
          <p:nvPr/>
        </p:nvSpPr>
        <p:spPr bwMode="auto">
          <a:xfrm rot="5400000" flipV="1">
            <a:off x="1709147" y="576817"/>
            <a:ext cx="510735" cy="3500462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2" name="Правая фигурная скобка 11"/>
          <p:cNvSpPr/>
          <p:nvPr/>
        </p:nvSpPr>
        <p:spPr bwMode="auto">
          <a:xfrm rot="5400000" flipV="1">
            <a:off x="4745262" y="1112600"/>
            <a:ext cx="439297" cy="2500331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5" name="Правая фигурная скобка 14"/>
          <p:cNvSpPr/>
          <p:nvPr/>
        </p:nvSpPr>
        <p:spPr bwMode="auto">
          <a:xfrm rot="5400000" flipV="1">
            <a:off x="7274014" y="1084178"/>
            <a:ext cx="382453" cy="2500332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1110104" y="1132818"/>
            <a:ext cx="189026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V=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6</a:t>
            </a:r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0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км/ч</a:t>
            </a:r>
          </a:p>
          <a:p>
            <a:pPr algn="ctr"/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en-US" sz="2400" b="1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S=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24</a:t>
            </a:r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0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14678" y="302889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330210" y="3214686"/>
          <a:ext cx="5670550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4" name="Формула" r:id="rId3" imgW="3060360" imgH="393480" progId="Equation.3">
                  <p:embed/>
                </p:oleObj>
              </mc:Choice>
              <mc:Fallback>
                <p:oleObj name="Формула" r:id="rId3" imgW="30603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10" y="3214686"/>
                        <a:ext cx="5670550" cy="731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292104" y="3942033"/>
          <a:ext cx="48514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5" name="Формула" r:id="rId5" imgW="2616120" imgH="203040" progId="Equation.3">
                  <p:embed/>
                </p:oleObj>
              </mc:Choice>
              <mc:Fallback>
                <p:oleObj name="Формула" r:id="rId5" imgW="261612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4" y="3942033"/>
                        <a:ext cx="485140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313182" y="4214813"/>
          <a:ext cx="4945062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6" name="Формула" r:id="rId7" imgW="2666880" imgH="393480" progId="Equation.3">
                  <p:embed/>
                </p:oleObj>
              </mc:Choice>
              <mc:Fallback>
                <p:oleObj name="Формула" r:id="rId7" imgW="266688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2" y="4214813"/>
                        <a:ext cx="4945062" cy="731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285738" y="4932363"/>
          <a:ext cx="26431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7" name="Формула" r:id="rId9" imgW="1257120" imgH="203040" progId="Equation.3">
                  <p:embed/>
                </p:oleObj>
              </mc:Choice>
              <mc:Fallback>
                <p:oleObj name="Формула" r:id="rId9" imgW="12571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38" y="4932363"/>
                        <a:ext cx="2643188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966938" y="1142984"/>
            <a:ext cx="210025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V=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10</a:t>
            </a:r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0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км/ч</a:t>
            </a:r>
          </a:p>
          <a:p>
            <a:pPr algn="ctr"/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en-US" sz="2400" b="1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S=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20</a:t>
            </a:r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0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610828" y="1071546"/>
            <a:ext cx="189026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V=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5</a:t>
            </a:r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0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км/ч</a:t>
            </a:r>
          </a:p>
          <a:p>
            <a:pPr algn="ctr"/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en-US" sz="2400" b="1" i="1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S=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10</a:t>
            </a:r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0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34924" y="1269356"/>
            <a:ext cx="1584747" cy="863500"/>
            <a:chOff x="34924" y="2224188"/>
            <a:chExt cx="1584747" cy="863500"/>
          </a:xfrm>
        </p:grpSpPr>
        <p:pic>
          <p:nvPicPr>
            <p:cNvPr id="20" name="Picture 432" descr="j0212957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 flipH="1">
              <a:off x="34924" y="2224188"/>
              <a:ext cx="1584747" cy="863500"/>
            </a:xfrm>
            <a:prstGeom prst="rect">
              <a:avLst/>
            </a:prstGeom>
            <a:noFill/>
          </p:spPr>
        </p:pic>
        <p:sp>
          <p:nvSpPr>
            <p:cNvPr id="21" name="Oval 42"/>
            <p:cNvSpPr>
              <a:spLocks noChangeArrowheads="1"/>
            </p:cNvSpPr>
            <p:nvPr/>
          </p:nvSpPr>
          <p:spPr bwMode="auto">
            <a:xfrm>
              <a:off x="673552" y="2657446"/>
              <a:ext cx="252000" cy="25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/>
                <a:t>2</a:t>
              </a:r>
            </a:p>
          </p:txBody>
        </p:sp>
      </p:grpSp>
      <p:sp>
        <p:nvSpPr>
          <p:cNvPr id="23" name="AutoShape 55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8.09249E-7 L 0.37813 -0.002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004 -8.09249E-7 L 0.63004 -8.09249E-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264 -8.09249E-7 L 0.88264 -8.09249E-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7" grpId="0" autoUpdateAnimBg="0"/>
      <p:bldP spid="18" grpId="0" autoUpdateAnimBg="0"/>
      <p:bldP spid="1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4"/>
          <p:cNvGrpSpPr>
            <a:grpSpLocks/>
          </p:cNvGrpSpPr>
          <p:nvPr/>
        </p:nvGrpSpPr>
        <p:grpSpPr bwMode="auto">
          <a:xfrm flipH="1">
            <a:off x="35496" y="1412776"/>
            <a:ext cx="1656184" cy="1008112"/>
            <a:chOff x="4808" y="2840"/>
            <a:chExt cx="1179" cy="828"/>
          </a:xfrm>
        </p:grpSpPr>
        <p:pic>
          <p:nvPicPr>
            <p:cNvPr id="4" name="Picture 40" descr="j021295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8" y="2840"/>
              <a:ext cx="1179" cy="828"/>
            </a:xfrm>
            <a:prstGeom prst="rect">
              <a:avLst/>
            </a:prstGeom>
            <a:noFill/>
          </p:spPr>
        </p:pic>
        <p:sp>
          <p:nvSpPr>
            <p:cNvPr id="5" name="Oval 41"/>
            <p:cNvSpPr>
              <a:spLocks noChangeArrowheads="1"/>
            </p:cNvSpPr>
            <p:nvPr/>
          </p:nvSpPr>
          <p:spPr bwMode="auto">
            <a:xfrm>
              <a:off x="5307" y="3294"/>
              <a:ext cx="227" cy="22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000" b="1" dirty="0"/>
                <a:t>1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7504" y="111299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3. Первую половину пути автомобиль проехал со скоростью 84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а вторую – со скоростью 108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ч. Найдите среднюю скорость автомобиля на протяжении всего пути.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авая фигурная скобка 8"/>
          <p:cNvSpPr/>
          <p:nvPr/>
        </p:nvSpPr>
        <p:spPr bwMode="auto">
          <a:xfrm rot="5400000" flipV="1">
            <a:off x="2341646" y="512865"/>
            <a:ext cx="432000" cy="3816000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1036726" y="1132818"/>
            <a:ext cx="281519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8000"/>
                </a:solidFill>
                <a:latin typeface="Bookman Old Style" pitchFamily="18" charset="0"/>
              </a:rPr>
              <a:t>V=</a:t>
            </a:r>
            <a:r>
              <a:rPr lang="ru-RU" sz="2400" b="1" i="1" dirty="0" smtClean="0">
                <a:solidFill>
                  <a:srgbClr val="008000"/>
                </a:solidFill>
                <a:latin typeface="Bookman Old Style" pitchFamily="18" charset="0"/>
              </a:rPr>
              <a:t>84</a:t>
            </a:r>
            <a:r>
              <a:rPr lang="en-US" sz="2400" b="1" i="1" dirty="0" smtClean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ru-RU" sz="2400" b="1" i="1" dirty="0" smtClean="0">
                <a:solidFill>
                  <a:srgbClr val="008000"/>
                </a:solidFill>
                <a:latin typeface="Bookman Old Style" pitchFamily="18" charset="0"/>
              </a:rPr>
              <a:t>км/ч</a:t>
            </a:r>
          </a:p>
          <a:p>
            <a:pPr algn="ctr"/>
            <a:endParaRPr lang="ru-RU" sz="2400" b="1" i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endParaRPr lang="ru-RU" sz="2400" b="1" i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endParaRPr lang="en-US" sz="2400" b="1" i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8000"/>
                </a:solidFill>
                <a:latin typeface="Bookman Old Style" pitchFamily="18" charset="0"/>
              </a:rPr>
              <a:t>Половина пути</a:t>
            </a:r>
            <a:endParaRPr lang="ru-RU" sz="2400" b="1" dirty="0">
              <a:solidFill>
                <a:srgbClr val="008000"/>
              </a:solidFill>
            </a:endParaRPr>
          </a:p>
        </p:txBody>
      </p:sp>
      <p:sp>
        <p:nvSpPr>
          <p:cNvPr id="11" name="Правая фигурная скобка 10"/>
          <p:cNvSpPr/>
          <p:nvPr/>
        </p:nvSpPr>
        <p:spPr bwMode="auto">
          <a:xfrm rot="5400000" flipV="1">
            <a:off x="6192416" y="512865"/>
            <a:ext cx="432000" cy="3816000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5076056" y="1124744"/>
            <a:ext cx="281519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8000"/>
                </a:solidFill>
                <a:latin typeface="Bookman Old Style" pitchFamily="18" charset="0"/>
              </a:rPr>
              <a:t>V=</a:t>
            </a:r>
            <a:r>
              <a:rPr lang="ru-RU" sz="2400" b="1" i="1" dirty="0" smtClean="0">
                <a:solidFill>
                  <a:srgbClr val="008000"/>
                </a:solidFill>
                <a:latin typeface="Bookman Old Style" pitchFamily="18" charset="0"/>
              </a:rPr>
              <a:t>108</a:t>
            </a:r>
            <a:r>
              <a:rPr lang="en-US" sz="2400" b="1" i="1" dirty="0" smtClean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ru-RU" sz="2400" b="1" i="1" dirty="0" smtClean="0">
                <a:solidFill>
                  <a:srgbClr val="008000"/>
                </a:solidFill>
                <a:latin typeface="Bookman Old Style" pitchFamily="18" charset="0"/>
              </a:rPr>
              <a:t>км/ч</a:t>
            </a:r>
          </a:p>
          <a:p>
            <a:pPr algn="ctr"/>
            <a:endParaRPr lang="ru-RU" sz="2400" b="1" i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endParaRPr lang="ru-RU" sz="2400" b="1" i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endParaRPr lang="en-US" sz="2400" b="1" i="1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8000"/>
                </a:solidFill>
                <a:latin typeface="Bookman Old Style" pitchFamily="18" charset="0"/>
              </a:rPr>
              <a:t>Половина пути</a:t>
            </a:r>
            <a:endParaRPr lang="ru-RU" sz="2400" b="1" dirty="0">
              <a:solidFill>
                <a:srgbClr val="008000"/>
              </a:solidFill>
            </a:endParaRPr>
          </a:p>
        </p:txBody>
      </p:sp>
      <p:sp>
        <p:nvSpPr>
          <p:cNvPr id="14" name="Rectangle 884"/>
          <p:cNvSpPr>
            <a:spLocks noChangeArrowheads="1"/>
          </p:cNvSpPr>
          <p:nvPr/>
        </p:nvSpPr>
        <p:spPr bwMode="auto">
          <a:xfrm>
            <a:off x="2051720" y="2924944"/>
            <a:ext cx="4411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S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5" name="Rectangle 884"/>
          <p:cNvSpPr>
            <a:spLocks noChangeArrowheads="1"/>
          </p:cNvSpPr>
          <p:nvPr/>
        </p:nvSpPr>
        <p:spPr bwMode="auto">
          <a:xfrm>
            <a:off x="6219086" y="2852936"/>
            <a:ext cx="4411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S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6" name="Правая фигурная скобка 15"/>
          <p:cNvSpPr/>
          <p:nvPr/>
        </p:nvSpPr>
        <p:spPr bwMode="auto">
          <a:xfrm rot="5400000" flipV="1">
            <a:off x="4319996" y="-423452"/>
            <a:ext cx="432000" cy="7848872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7" name="Rectangle 884"/>
          <p:cNvSpPr>
            <a:spLocks noChangeArrowheads="1"/>
          </p:cNvSpPr>
          <p:nvPr/>
        </p:nvSpPr>
        <p:spPr bwMode="auto">
          <a:xfrm>
            <a:off x="4211960" y="3573016"/>
            <a:ext cx="6719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2S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250700" y="4344988"/>
          <a:ext cx="8713788" cy="117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8" name="Формула" r:id="rId4" imgW="4698720" imgH="634680" progId="Equation.3">
                  <p:embed/>
                </p:oleObj>
              </mc:Choice>
              <mc:Fallback>
                <p:oleObj name="Формула" r:id="rId4" imgW="4698720" imgH="6346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700" y="4344988"/>
                        <a:ext cx="8713788" cy="1179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707904" y="400506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251520" y="5445224"/>
          <a:ext cx="7181850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9" name="Формула" r:id="rId6" imgW="3873240" imgH="393480" progId="Equation.3">
                  <p:embed/>
                </p:oleObj>
              </mc:Choice>
              <mc:Fallback>
                <p:oleObj name="Формула" r:id="rId6" imgW="387324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5445224"/>
                        <a:ext cx="7181850" cy="731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7" name="Object 3"/>
          <p:cNvGraphicFramePr>
            <a:graphicFrameLocks noChangeAspect="1"/>
          </p:cNvGraphicFramePr>
          <p:nvPr/>
        </p:nvGraphicFramePr>
        <p:xfrm>
          <a:off x="336550" y="6165850"/>
          <a:ext cx="26162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0" name="Формула" r:id="rId8" imgW="1244520" imgH="203040" progId="Equation.3">
                  <p:embed/>
                </p:oleObj>
              </mc:Choice>
              <mc:Fallback>
                <p:oleObj name="Формула" r:id="rId8" imgW="124452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6165850"/>
                        <a:ext cx="2616200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AutoShape 55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1.85185E-6 L 0.40955 1.85185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233 1.85185E-6 L 0.85712 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utoUpdateAnimBg="0"/>
      <p:bldP spid="11" grpId="0" animBg="1"/>
      <p:bldP spid="12" grpId="0" autoUpdateAnimBg="0"/>
      <p:bldP spid="14" grpId="0"/>
      <p:bldP spid="15" grpId="0"/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11299"/>
            <a:ext cx="87129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4. Теплоход проходит по течению реки до пункта назначения 140 км и после стоянки возвращается в пункт отправления. Найдите скорость теплохода в неподвижной воде,  если скорость течения реки равна 5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стоянка длится 11 часов, а в пункт отправления теплоход возвращается через 32 часа после отплытия из него.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3848" y="1732746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79023" y="2492896"/>
            <a:ext cx="8397433" cy="2376264"/>
            <a:chOff x="279023" y="1700807"/>
            <a:chExt cx="6957273" cy="2376264"/>
          </a:xfrm>
        </p:grpSpPr>
        <p:grpSp>
          <p:nvGrpSpPr>
            <p:cNvPr id="6" name="Group 865"/>
            <p:cNvGrpSpPr>
              <a:grpSpLocks/>
            </p:cNvGrpSpPr>
            <p:nvPr/>
          </p:nvGrpSpPr>
          <p:grpSpPr bwMode="auto">
            <a:xfrm>
              <a:off x="279023" y="1700808"/>
              <a:ext cx="6957273" cy="2376263"/>
              <a:chOff x="299" y="1176"/>
              <a:chExt cx="2869" cy="1041"/>
            </a:xfrm>
          </p:grpSpPr>
          <p:sp>
            <p:nvSpPr>
              <p:cNvPr id="19" name="Freeform 866"/>
              <p:cNvSpPr>
                <a:spLocks/>
              </p:cNvSpPr>
              <p:nvPr/>
            </p:nvSpPr>
            <p:spPr bwMode="auto">
              <a:xfrm>
                <a:off x="299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867"/>
              <p:cNvSpPr>
                <a:spLocks/>
              </p:cNvSpPr>
              <p:nvPr/>
            </p:nvSpPr>
            <p:spPr bwMode="auto">
              <a:xfrm>
                <a:off x="304" y="1505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868"/>
              <p:cNvSpPr>
                <a:spLocks/>
              </p:cNvSpPr>
              <p:nvPr/>
            </p:nvSpPr>
            <p:spPr bwMode="auto">
              <a:xfrm>
                <a:off x="304" y="1857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878"/>
            <p:cNvGrpSpPr>
              <a:grpSpLocks/>
            </p:cNvGrpSpPr>
            <p:nvPr/>
          </p:nvGrpSpPr>
          <p:grpSpPr bwMode="auto">
            <a:xfrm>
              <a:off x="2163863" y="1772816"/>
              <a:ext cx="1135063" cy="641350"/>
              <a:chOff x="1332" y="1192"/>
              <a:chExt cx="715" cy="404"/>
            </a:xfrm>
          </p:grpSpPr>
          <p:sp>
            <p:nvSpPr>
              <p:cNvPr id="17" name="Rectangle 879"/>
              <p:cNvSpPr>
                <a:spLocks noChangeArrowheads="1"/>
              </p:cNvSpPr>
              <p:nvPr/>
            </p:nvSpPr>
            <p:spPr bwMode="auto">
              <a:xfrm>
                <a:off x="1332" y="1192"/>
                <a:ext cx="32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v,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8" name="Rectangle 880"/>
              <p:cNvSpPr>
                <a:spLocks noChangeArrowheads="1"/>
              </p:cNvSpPr>
              <p:nvPr/>
            </p:nvSpPr>
            <p:spPr bwMode="auto">
              <a:xfrm>
                <a:off x="1596" y="1312"/>
                <a:ext cx="4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км/ч</a:t>
                </a:r>
              </a:p>
            </p:txBody>
          </p:sp>
        </p:grpSp>
        <p:grpSp>
          <p:nvGrpSpPr>
            <p:cNvPr id="8" name="Group 883"/>
            <p:cNvGrpSpPr>
              <a:grpSpLocks/>
            </p:cNvGrpSpPr>
            <p:nvPr/>
          </p:nvGrpSpPr>
          <p:grpSpPr bwMode="auto">
            <a:xfrm>
              <a:off x="5868144" y="1772816"/>
              <a:ext cx="887413" cy="641350"/>
              <a:chOff x="2608" y="1207"/>
              <a:chExt cx="559" cy="404"/>
            </a:xfrm>
          </p:grpSpPr>
          <p:sp>
            <p:nvSpPr>
              <p:cNvPr id="15" name="Rectangle 884"/>
              <p:cNvSpPr>
                <a:spLocks noChangeArrowheads="1"/>
              </p:cNvSpPr>
              <p:nvPr/>
            </p:nvSpPr>
            <p:spPr bwMode="auto">
              <a:xfrm>
                <a:off x="2608" y="1207"/>
                <a:ext cx="31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S</a:t>
                </a:r>
                <a:r>
                  <a:rPr lang="en-US" sz="20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6" name="Rectangle 885"/>
              <p:cNvSpPr>
                <a:spLocks noChangeArrowheads="1"/>
              </p:cNvSpPr>
              <p:nvPr/>
            </p:nvSpPr>
            <p:spPr bwMode="auto">
              <a:xfrm>
                <a:off x="2767" y="1342"/>
                <a:ext cx="400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км</a:t>
                </a:r>
              </a:p>
            </p:txBody>
          </p:sp>
        </p:grpSp>
        <p:grpSp>
          <p:nvGrpSpPr>
            <p:cNvPr id="9" name="Group 892"/>
            <p:cNvGrpSpPr>
              <a:grpSpLocks/>
            </p:cNvGrpSpPr>
            <p:nvPr/>
          </p:nvGrpSpPr>
          <p:grpSpPr bwMode="auto">
            <a:xfrm>
              <a:off x="4112270" y="1772816"/>
              <a:ext cx="738188" cy="641350"/>
              <a:chOff x="3828" y="1245"/>
              <a:chExt cx="465" cy="404"/>
            </a:xfrm>
          </p:grpSpPr>
          <p:sp>
            <p:nvSpPr>
              <p:cNvPr id="13" name="Rectangle 893"/>
              <p:cNvSpPr>
                <a:spLocks noChangeArrowheads="1"/>
              </p:cNvSpPr>
              <p:nvPr/>
            </p:nvSpPr>
            <p:spPr bwMode="auto">
              <a:xfrm>
                <a:off x="3828" y="1245"/>
                <a:ext cx="26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t,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4" name="Rectangle 894"/>
              <p:cNvSpPr>
                <a:spLocks noChangeArrowheads="1"/>
              </p:cNvSpPr>
              <p:nvPr/>
            </p:nvSpPr>
            <p:spPr bwMode="auto">
              <a:xfrm>
                <a:off x="4084" y="1368"/>
                <a:ext cx="2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ч</a:t>
                </a:r>
              </a:p>
            </p:txBody>
          </p:sp>
        </p:grpSp>
        <p:sp>
          <p:nvSpPr>
            <p:cNvPr id="10" name="Freeform 872"/>
            <p:cNvSpPr>
              <a:spLocks/>
            </p:cNvSpPr>
            <p:nvPr/>
          </p:nvSpPr>
          <p:spPr bwMode="auto">
            <a:xfrm>
              <a:off x="1918754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872"/>
            <p:cNvSpPr>
              <a:spLocks/>
            </p:cNvSpPr>
            <p:nvPr/>
          </p:nvSpPr>
          <p:spPr bwMode="auto">
            <a:xfrm>
              <a:off x="3239168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872"/>
            <p:cNvSpPr>
              <a:spLocks/>
            </p:cNvSpPr>
            <p:nvPr/>
          </p:nvSpPr>
          <p:spPr bwMode="auto">
            <a:xfrm>
              <a:off x="5565854" y="1700807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2" name="Picture 1" descr="C:\Users\ирина\Desktop\6 класс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49753" y="3212976"/>
            <a:ext cx="1773975" cy="776114"/>
          </a:xfrm>
          <a:prstGeom prst="rect">
            <a:avLst/>
          </a:prstGeom>
          <a:noFill/>
        </p:spPr>
      </p:pic>
      <p:pic>
        <p:nvPicPr>
          <p:cNvPr id="23" name="Picture 1" descr="C:\Users\ирина\Desktop\6 класс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093046"/>
            <a:ext cx="1773975" cy="776114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7164288" y="340983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140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64288" y="420192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140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27784" y="342900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х+5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99792" y="412991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х-5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3923928" y="4094411"/>
          <a:ext cx="827087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Формула" r:id="rId4" imgW="355320" imgH="393480" progId="Equation.3">
                  <p:embed/>
                </p:oleObj>
              </mc:Choice>
              <mc:Fallback>
                <p:oleObj name="Формула" r:id="rId4" imgW="35532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4094411"/>
                        <a:ext cx="827087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3923928" y="3302297"/>
          <a:ext cx="8239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Формула" r:id="rId6" imgW="355320" imgH="393480" progId="Equation.3">
                  <p:embed/>
                </p:oleObj>
              </mc:Choice>
              <mc:Fallback>
                <p:oleObj name="Формула" r:id="rId6" imgW="3553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3302297"/>
                        <a:ext cx="823912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879"/>
          <p:cNvSpPr>
            <a:spLocks noChangeArrowheads="1"/>
          </p:cNvSpPr>
          <p:nvPr/>
        </p:nvSpPr>
        <p:spPr bwMode="auto">
          <a:xfrm>
            <a:off x="323528" y="1844824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v</a:t>
            </a:r>
            <a:r>
              <a:rPr lang="ru-RU" sz="3600" b="1" i="1" baseline="-250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соб</a:t>
            </a:r>
            <a:r>
              <a:rPr lang="ru-RU" sz="3600" b="1" i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.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=х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км</a:t>
            </a:r>
            <a:r>
              <a:rPr lang="en-US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/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ч</a:t>
            </a:r>
            <a:r>
              <a:rPr lang="ru-RU" sz="3600" b="1" i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   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31" name="Object 54"/>
          <p:cNvGraphicFramePr>
            <a:graphicFrameLocks noChangeAspect="1"/>
          </p:cNvGraphicFramePr>
          <p:nvPr/>
        </p:nvGraphicFramePr>
        <p:xfrm>
          <a:off x="4355976" y="3284984"/>
          <a:ext cx="541338" cy="1700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Формула" r:id="rId8" imgW="164880" imgH="215640" progId="Equation.3">
                  <p:embed/>
                </p:oleObj>
              </mc:Choice>
              <mc:Fallback>
                <p:oleObj name="Формула" r:id="rId8" imgW="164880" imgH="21564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3284984"/>
                        <a:ext cx="541338" cy="17008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788024" y="365997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32-11=21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2915816" y="5085184"/>
          <a:ext cx="2861361" cy="1029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Формула" r:id="rId10" imgW="1091880" imgH="393480" progId="Equation.3">
                  <p:embed/>
                </p:oleObj>
              </mc:Choice>
              <mc:Fallback>
                <p:oleObj name="Формула" r:id="rId10" imgW="109188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5085184"/>
                        <a:ext cx="2861361" cy="10298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6800" y="6421438"/>
            <a:ext cx="360363" cy="360362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CC66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30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11299"/>
            <a:ext cx="87129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4. Теплоход проходит по течению реки до пункта назначения 140 км и после стоянки возвращается в пункт отправления. Найдите скорость теплохода в неподвижной воде,  если скорость течения реки равна 5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стоянка длится 11 часов, а в пункт отправления теплоход возвращается через 32 часа после отплытия из него.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51520" y="1700808"/>
          <a:ext cx="2376263" cy="855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6" name="Формула" r:id="rId3" imgW="1091880" imgH="393480" progId="Equation.3">
                  <p:embed/>
                </p:oleObj>
              </mc:Choice>
              <mc:Fallback>
                <p:oleObj name="Формула" r:id="rId3" imgW="10918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700808"/>
                        <a:ext cx="2376263" cy="8558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4468093" y="1971625"/>
          <a:ext cx="16160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7" name="Формула" r:id="rId5" imgW="927000" imgH="203040" progId="Equation.3">
                  <p:embed/>
                </p:oleObj>
              </mc:Choice>
              <mc:Fallback>
                <p:oleObj name="Формула" r:id="rId5" imgW="92700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8093" y="1971625"/>
                        <a:ext cx="1616075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2655888" y="1900238"/>
          <a:ext cx="4159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8" name="Формула" r:id="rId7" imgW="203040" imgH="253800" progId="Equation.3">
                  <p:embed/>
                </p:oleObj>
              </mc:Choice>
              <mc:Fallback>
                <p:oleObj name="Формула" r:id="rId7" imgW="20304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5888" y="1900238"/>
                        <a:ext cx="415925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314325" y="2617788"/>
          <a:ext cx="2055813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9" name="Формула" r:id="rId9" imgW="1015920" imgH="393480" progId="Equation.3">
                  <p:embed/>
                </p:oleObj>
              </mc:Choice>
              <mc:Fallback>
                <p:oleObj name="Формула" r:id="rId9" imgW="101592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" y="2617788"/>
                        <a:ext cx="2055813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1725836" y="2556884"/>
          <a:ext cx="469900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0" name="Формула" r:id="rId11" imgW="330120" imgH="177480" progId="Equation.3">
                  <p:embed/>
                </p:oleObj>
              </mc:Choice>
              <mc:Fallback>
                <p:oleObj name="Формула" r:id="rId11" imgW="33012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836" y="2556884"/>
                        <a:ext cx="469900" cy="25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863476" y="2557479"/>
          <a:ext cx="468164" cy="251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1" name="Формула" r:id="rId13" imgW="330120" imgH="177480" progId="Equation.3">
                  <p:embed/>
                </p:oleObj>
              </mc:Choice>
              <mc:Fallback>
                <p:oleObj name="Формула" r:id="rId13" imgW="330120" imgH="177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476" y="2557479"/>
                        <a:ext cx="468164" cy="2518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2403475" y="2708275"/>
          <a:ext cx="1169988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2" name="Формула" r:id="rId15" imgW="825480" imgH="203040" progId="Equation.3">
                  <p:embed/>
                </p:oleObj>
              </mc:Choice>
              <mc:Fallback>
                <p:oleObj name="Формула" r:id="rId15" imgW="8254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3475" y="2708275"/>
                        <a:ext cx="1169988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Группа 7"/>
          <p:cNvGrpSpPr/>
          <p:nvPr/>
        </p:nvGrpSpPr>
        <p:grpSpPr>
          <a:xfrm>
            <a:off x="854046" y="2557479"/>
            <a:ext cx="396000" cy="221506"/>
            <a:chOff x="2699792" y="1772816"/>
            <a:chExt cx="288032" cy="144016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8"/>
          <p:cNvGrpSpPr/>
          <p:nvPr/>
        </p:nvGrpSpPr>
        <p:grpSpPr>
          <a:xfrm>
            <a:off x="1723624" y="2557479"/>
            <a:ext cx="472112" cy="221506"/>
            <a:chOff x="2699792" y="1772816"/>
            <a:chExt cx="288032" cy="144016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1"/>
          <p:cNvGrpSpPr/>
          <p:nvPr/>
        </p:nvGrpSpPr>
        <p:grpSpPr>
          <a:xfrm>
            <a:off x="2403370" y="2708952"/>
            <a:ext cx="1116000" cy="288000"/>
            <a:chOff x="2699792" y="1772816"/>
            <a:chExt cx="288032" cy="144016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7657" name="Object 9"/>
          <p:cNvGraphicFramePr>
            <a:graphicFrameLocks noChangeAspect="1"/>
          </p:cNvGraphicFramePr>
          <p:nvPr/>
        </p:nvGraphicFramePr>
        <p:xfrm>
          <a:off x="360363" y="3357563"/>
          <a:ext cx="38385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3" name="Формула" r:id="rId17" imgW="2019240" imgH="228600" progId="Equation.3">
                  <p:embed/>
                </p:oleObj>
              </mc:Choice>
              <mc:Fallback>
                <p:oleObj name="Формула" r:id="rId17" imgW="201924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363" y="3357563"/>
                        <a:ext cx="3838575" cy="434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8" name="Object 10"/>
          <p:cNvGraphicFramePr>
            <a:graphicFrameLocks noChangeAspect="1"/>
          </p:cNvGraphicFramePr>
          <p:nvPr/>
        </p:nvGraphicFramePr>
        <p:xfrm>
          <a:off x="355612" y="3716338"/>
          <a:ext cx="36957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4" name="Формула" r:id="rId19" imgW="1993680" imgH="203040" progId="Equation.3">
                  <p:embed/>
                </p:oleObj>
              </mc:Choice>
              <mc:Fallback>
                <p:oleObj name="Формула" r:id="rId19" imgW="199368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12" y="3716338"/>
                        <a:ext cx="369570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9" name="Object 11"/>
          <p:cNvGraphicFramePr>
            <a:graphicFrameLocks noChangeAspect="1"/>
          </p:cNvGraphicFramePr>
          <p:nvPr/>
        </p:nvGraphicFramePr>
        <p:xfrm>
          <a:off x="415826" y="4076700"/>
          <a:ext cx="21399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5" name="Формула" r:id="rId21" imgW="1130040" imgH="203040" progId="Equation.3">
                  <p:embed/>
                </p:oleObj>
              </mc:Choice>
              <mc:Fallback>
                <p:oleObj name="Формула" r:id="rId21" imgW="113004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826" y="4076700"/>
                        <a:ext cx="213995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0" name="Object 12"/>
          <p:cNvGraphicFramePr>
            <a:graphicFrameLocks noChangeAspect="1"/>
          </p:cNvGraphicFramePr>
          <p:nvPr/>
        </p:nvGraphicFramePr>
        <p:xfrm>
          <a:off x="273050" y="5084763"/>
          <a:ext cx="3576638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6" name="Формула" r:id="rId23" imgW="2171520" imgH="431640" progId="Equation.3">
                  <p:embed/>
                </p:oleObj>
              </mc:Choice>
              <mc:Fallback>
                <p:oleObj name="Формула" r:id="rId23" imgW="2171520" imgH="4316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5084763"/>
                        <a:ext cx="3576638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1" name="Object 13"/>
          <p:cNvGraphicFramePr>
            <a:graphicFrameLocks noChangeAspect="1"/>
          </p:cNvGraphicFramePr>
          <p:nvPr/>
        </p:nvGraphicFramePr>
        <p:xfrm>
          <a:off x="104775" y="4508500"/>
          <a:ext cx="743267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7" name="Формула" r:id="rId25" imgW="3860640" imgH="228600" progId="Equation.3">
                  <p:embed/>
                </p:oleObj>
              </mc:Choice>
              <mc:Fallback>
                <p:oleObj name="Формула" r:id="rId25" imgW="3860640" imgH="2286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775" y="4508500"/>
                        <a:ext cx="7432675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2" name="Object 14"/>
          <p:cNvGraphicFramePr>
            <a:graphicFrameLocks noChangeAspect="1"/>
          </p:cNvGraphicFramePr>
          <p:nvPr/>
        </p:nvGraphicFramePr>
        <p:xfrm>
          <a:off x="4229100" y="5059363"/>
          <a:ext cx="3954463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8" name="Формула" r:id="rId27" imgW="2400120" imgH="431640" progId="Equation.3">
                  <p:embed/>
                </p:oleObj>
              </mc:Choice>
              <mc:Fallback>
                <p:oleObj name="Формула" r:id="rId27" imgW="2400120" imgH="43164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5059363"/>
                        <a:ext cx="3954463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3" name="Object 15"/>
          <p:cNvGraphicFramePr>
            <a:graphicFrameLocks noChangeAspect="1"/>
          </p:cNvGraphicFramePr>
          <p:nvPr/>
        </p:nvGraphicFramePr>
        <p:xfrm>
          <a:off x="8104188" y="5337175"/>
          <a:ext cx="6445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9" name="Формула" r:id="rId29" imgW="330120" imgH="164880" progId="Equation.3">
                  <p:embed/>
                </p:oleObj>
              </mc:Choice>
              <mc:Fallback>
                <p:oleObj name="Формула" r:id="rId29" imgW="330120" imgH="1648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4188" y="5337175"/>
                        <a:ext cx="644525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4" name="Object 16"/>
          <p:cNvGraphicFramePr>
            <a:graphicFrameLocks noChangeAspect="1"/>
          </p:cNvGraphicFramePr>
          <p:nvPr/>
        </p:nvGraphicFramePr>
        <p:xfrm>
          <a:off x="4356100" y="5661025"/>
          <a:ext cx="4320356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0" name="Формула" r:id="rId31" imgW="2120760" imgH="203040" progId="Equation.3">
                  <p:embed/>
                </p:oleObj>
              </mc:Choice>
              <mc:Fallback>
                <p:oleObj name="Формула" r:id="rId31" imgW="2120760" imgH="20304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5661025"/>
                        <a:ext cx="4320356" cy="395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5" name="Object 17"/>
          <p:cNvGraphicFramePr>
            <a:graphicFrameLocks noChangeAspect="1"/>
          </p:cNvGraphicFramePr>
          <p:nvPr/>
        </p:nvGraphicFramePr>
        <p:xfrm>
          <a:off x="395288" y="6165850"/>
          <a:ext cx="77184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1" name="Формула" r:id="rId33" imgW="3670200" imgH="203040" progId="Equation.3">
                  <p:embed/>
                </p:oleObj>
              </mc:Choice>
              <mc:Fallback>
                <p:oleObj name="Формула" r:id="rId33" imgW="3670200" imgH="2030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6165850"/>
                        <a:ext cx="771842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utoShape 55">
            <a:hlinkClick r:id="rId3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/>
        </p:nvGrpSpPr>
        <p:grpSpPr>
          <a:xfrm>
            <a:off x="214282" y="2286585"/>
            <a:ext cx="7214383" cy="3070463"/>
            <a:chOff x="279023" y="2143709"/>
            <a:chExt cx="7214383" cy="3070463"/>
          </a:xfrm>
        </p:grpSpPr>
        <p:grpSp>
          <p:nvGrpSpPr>
            <p:cNvPr id="4" name="Группа 14"/>
            <p:cNvGrpSpPr/>
            <p:nvPr/>
          </p:nvGrpSpPr>
          <p:grpSpPr>
            <a:xfrm>
              <a:off x="279023" y="2143709"/>
              <a:ext cx="7214383" cy="3070463"/>
              <a:chOff x="279023" y="1650579"/>
              <a:chExt cx="6949998" cy="2045287"/>
            </a:xfrm>
          </p:grpSpPr>
          <p:grpSp>
            <p:nvGrpSpPr>
              <p:cNvPr id="5" name="Group 865"/>
              <p:cNvGrpSpPr>
                <a:grpSpLocks/>
              </p:cNvGrpSpPr>
              <p:nvPr/>
            </p:nvGrpSpPr>
            <p:grpSpPr bwMode="auto">
              <a:xfrm>
                <a:off x="279023" y="1700809"/>
                <a:ext cx="6949998" cy="1995057"/>
                <a:chOff x="299" y="1176"/>
                <a:chExt cx="2866" cy="874"/>
              </a:xfrm>
            </p:grpSpPr>
            <p:sp>
              <p:nvSpPr>
                <p:cNvPr id="18" name="Freeform 866"/>
                <p:cNvSpPr>
                  <a:spLocks/>
                </p:cNvSpPr>
                <p:nvPr/>
              </p:nvSpPr>
              <p:spPr bwMode="auto">
                <a:xfrm>
                  <a:off x="299" y="1176"/>
                  <a:ext cx="2866" cy="874"/>
                </a:xfrm>
                <a:custGeom>
                  <a:avLst/>
                  <a:gdLst>
                    <a:gd name="T0" fmla="*/ 0 w 2869"/>
                    <a:gd name="T1" fmla="*/ 0 h 1041"/>
                    <a:gd name="T2" fmla="*/ 2848 w 2869"/>
                    <a:gd name="T3" fmla="*/ 0 h 1041"/>
                    <a:gd name="T4" fmla="*/ 2869 w 2869"/>
                    <a:gd name="T5" fmla="*/ 1025 h 1041"/>
                    <a:gd name="T6" fmla="*/ 0 w 2869"/>
                    <a:gd name="T7" fmla="*/ 1041 h 1041"/>
                    <a:gd name="T8" fmla="*/ 4 w 2869"/>
                    <a:gd name="T9" fmla="*/ 4 h 10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69"/>
                    <a:gd name="T16" fmla="*/ 0 h 1041"/>
                    <a:gd name="T17" fmla="*/ 2869 w 2869"/>
                    <a:gd name="T18" fmla="*/ 1041 h 10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69" h="1041">
                      <a:moveTo>
                        <a:pt x="0" y="0"/>
                      </a:moveTo>
                      <a:lnTo>
                        <a:pt x="2848" y="0"/>
                      </a:lnTo>
                      <a:lnTo>
                        <a:pt x="2869" y="1025"/>
                      </a:lnTo>
                      <a:lnTo>
                        <a:pt x="0" y="1041"/>
                      </a:lnTo>
                      <a:lnTo>
                        <a:pt x="4" y="4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" name="Freeform 867"/>
                <p:cNvSpPr>
                  <a:spLocks/>
                </p:cNvSpPr>
                <p:nvPr/>
              </p:nvSpPr>
              <p:spPr bwMode="auto">
                <a:xfrm>
                  <a:off x="304" y="1362"/>
                  <a:ext cx="2856" cy="17"/>
                </a:xfrm>
                <a:custGeom>
                  <a:avLst/>
                  <a:gdLst>
                    <a:gd name="T0" fmla="*/ 0 w 2856"/>
                    <a:gd name="T1" fmla="*/ 17 h 17"/>
                    <a:gd name="T2" fmla="*/ 2856 w 2856"/>
                    <a:gd name="T3" fmla="*/ 0 h 17"/>
                    <a:gd name="T4" fmla="*/ 0 60000 65536"/>
                    <a:gd name="T5" fmla="*/ 0 60000 65536"/>
                    <a:gd name="T6" fmla="*/ 0 w 2856"/>
                    <a:gd name="T7" fmla="*/ 0 h 17"/>
                    <a:gd name="T8" fmla="*/ 2856 w 2856"/>
                    <a:gd name="T9" fmla="*/ 17 h 1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856" h="17">
                      <a:moveTo>
                        <a:pt x="0" y="17"/>
                      </a:moveTo>
                      <a:lnTo>
                        <a:pt x="2856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" name="Freeform 868"/>
                <p:cNvSpPr>
                  <a:spLocks/>
                </p:cNvSpPr>
                <p:nvPr/>
              </p:nvSpPr>
              <p:spPr bwMode="auto">
                <a:xfrm>
                  <a:off x="304" y="1603"/>
                  <a:ext cx="2856" cy="9"/>
                </a:xfrm>
                <a:custGeom>
                  <a:avLst/>
                  <a:gdLst>
                    <a:gd name="T0" fmla="*/ 0 w 2856"/>
                    <a:gd name="T1" fmla="*/ 9 h 9"/>
                    <a:gd name="T2" fmla="*/ 2856 w 2856"/>
                    <a:gd name="T3" fmla="*/ 0 h 9"/>
                    <a:gd name="T4" fmla="*/ 0 60000 65536"/>
                    <a:gd name="T5" fmla="*/ 0 60000 65536"/>
                    <a:gd name="T6" fmla="*/ 0 w 2856"/>
                    <a:gd name="T7" fmla="*/ 0 h 9"/>
                    <a:gd name="T8" fmla="*/ 2856 w 2856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856" h="9">
                      <a:moveTo>
                        <a:pt x="0" y="9"/>
                      </a:moveTo>
                      <a:lnTo>
                        <a:pt x="2856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" name="Group 878"/>
              <p:cNvGrpSpPr>
                <a:grpSpLocks/>
              </p:cNvGrpSpPr>
              <p:nvPr/>
            </p:nvGrpSpPr>
            <p:grpSpPr bwMode="auto">
              <a:xfrm>
                <a:off x="1571724" y="1650579"/>
                <a:ext cx="1073150" cy="641350"/>
                <a:chOff x="959" y="1115"/>
                <a:chExt cx="676" cy="404"/>
              </a:xfrm>
            </p:grpSpPr>
            <p:sp>
              <p:nvSpPr>
                <p:cNvPr id="16" name="Rectangle 879"/>
                <p:cNvSpPr>
                  <a:spLocks noChangeArrowheads="1"/>
                </p:cNvSpPr>
                <p:nvPr/>
              </p:nvSpPr>
              <p:spPr bwMode="auto">
                <a:xfrm>
                  <a:off x="959" y="1115"/>
                  <a:ext cx="320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36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v,</a:t>
                  </a:r>
                  <a:endPara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7" name="Rectangle 880"/>
                <p:cNvSpPr>
                  <a:spLocks noChangeArrowheads="1"/>
                </p:cNvSpPr>
                <p:nvPr/>
              </p:nvSpPr>
              <p:spPr bwMode="auto">
                <a:xfrm>
                  <a:off x="1184" y="1235"/>
                  <a:ext cx="451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ru-RU" sz="2000" b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км/ч</a:t>
                  </a:r>
                </a:p>
              </p:txBody>
            </p:sp>
          </p:grpSp>
          <p:grpSp>
            <p:nvGrpSpPr>
              <p:cNvPr id="7" name="Group 883"/>
              <p:cNvGrpSpPr>
                <a:grpSpLocks/>
              </p:cNvGrpSpPr>
              <p:nvPr/>
            </p:nvGrpSpPr>
            <p:grpSpPr bwMode="auto">
              <a:xfrm>
                <a:off x="5868144" y="1650579"/>
                <a:ext cx="887413" cy="641350"/>
                <a:chOff x="2608" y="1130"/>
                <a:chExt cx="559" cy="404"/>
              </a:xfrm>
            </p:grpSpPr>
            <p:sp>
              <p:nvSpPr>
                <p:cNvPr id="14" name="Rectangle 884"/>
                <p:cNvSpPr>
                  <a:spLocks noChangeArrowheads="1"/>
                </p:cNvSpPr>
                <p:nvPr/>
              </p:nvSpPr>
              <p:spPr bwMode="auto">
                <a:xfrm>
                  <a:off x="2608" y="1130"/>
                  <a:ext cx="316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36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S</a:t>
                  </a:r>
                  <a:r>
                    <a:rPr lang="en-US" sz="20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,</a:t>
                  </a:r>
                  <a:endPara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5" name="Rectangle 885"/>
                <p:cNvSpPr>
                  <a:spLocks noChangeArrowheads="1"/>
                </p:cNvSpPr>
                <p:nvPr/>
              </p:nvSpPr>
              <p:spPr bwMode="auto">
                <a:xfrm>
                  <a:off x="2767" y="1265"/>
                  <a:ext cx="400" cy="2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2000" b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 </a:t>
                  </a:r>
                  <a:r>
                    <a:rPr lang="ru-RU" sz="2000" b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 км</a:t>
                  </a:r>
                </a:p>
              </p:txBody>
            </p:sp>
          </p:grpSp>
          <p:grpSp>
            <p:nvGrpSpPr>
              <p:cNvPr id="8" name="Group 892"/>
              <p:cNvGrpSpPr>
                <a:grpSpLocks/>
              </p:cNvGrpSpPr>
              <p:nvPr/>
            </p:nvGrpSpPr>
            <p:grpSpPr bwMode="auto">
              <a:xfrm>
                <a:off x="3851920" y="1650579"/>
                <a:ext cx="738188" cy="641350"/>
                <a:chOff x="3664" y="1168"/>
                <a:chExt cx="465" cy="404"/>
              </a:xfrm>
            </p:grpSpPr>
            <p:sp>
              <p:nvSpPr>
                <p:cNvPr id="12" name="Rectangle 893"/>
                <p:cNvSpPr>
                  <a:spLocks noChangeArrowheads="1"/>
                </p:cNvSpPr>
                <p:nvPr/>
              </p:nvSpPr>
              <p:spPr bwMode="auto">
                <a:xfrm>
                  <a:off x="3664" y="1168"/>
                  <a:ext cx="268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36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t,</a:t>
                  </a:r>
                  <a:endPara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3" name="Rectangle 894"/>
                <p:cNvSpPr>
                  <a:spLocks noChangeArrowheads="1"/>
                </p:cNvSpPr>
                <p:nvPr/>
              </p:nvSpPr>
              <p:spPr bwMode="auto">
                <a:xfrm>
                  <a:off x="3920" y="1291"/>
                  <a:ext cx="209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ru-RU" sz="2000" b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ч</a:t>
                  </a:r>
                </a:p>
              </p:txBody>
            </p:sp>
          </p:grpSp>
          <p:sp>
            <p:nvSpPr>
              <p:cNvPr id="9" name="Freeform 872"/>
              <p:cNvSpPr>
                <a:spLocks/>
              </p:cNvSpPr>
              <p:nvPr/>
            </p:nvSpPr>
            <p:spPr bwMode="auto">
              <a:xfrm>
                <a:off x="1475656" y="1700808"/>
                <a:ext cx="7925" cy="1990355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Freeform 872"/>
              <p:cNvSpPr>
                <a:spLocks/>
              </p:cNvSpPr>
              <p:nvPr/>
            </p:nvSpPr>
            <p:spPr bwMode="auto">
              <a:xfrm>
                <a:off x="3059832" y="1700808"/>
                <a:ext cx="7925" cy="1990355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872"/>
              <p:cNvSpPr>
                <a:spLocks/>
              </p:cNvSpPr>
              <p:nvPr/>
            </p:nvSpPr>
            <p:spPr bwMode="auto">
              <a:xfrm>
                <a:off x="5364088" y="1700808"/>
                <a:ext cx="7925" cy="1966377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" name="Freeform 868"/>
            <p:cNvSpPr>
              <a:spLocks/>
            </p:cNvSpPr>
            <p:nvPr/>
          </p:nvSpPr>
          <p:spPr bwMode="auto">
            <a:xfrm>
              <a:off x="1531930" y="4429132"/>
              <a:ext cx="5940000" cy="23034"/>
            </a:xfrm>
            <a:custGeom>
              <a:avLst/>
              <a:gdLst>
                <a:gd name="T0" fmla="*/ 0 w 2856"/>
                <a:gd name="T1" fmla="*/ 9 h 9"/>
                <a:gd name="T2" fmla="*/ 2856 w 2856"/>
                <a:gd name="T3" fmla="*/ 0 h 9"/>
                <a:gd name="T4" fmla="*/ 0 60000 65536"/>
                <a:gd name="T5" fmla="*/ 0 60000 65536"/>
                <a:gd name="T6" fmla="*/ 0 w 2856"/>
                <a:gd name="T7" fmla="*/ 0 h 9"/>
                <a:gd name="T8" fmla="*/ 2856 w 2856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856" h="9">
                  <a:moveTo>
                    <a:pt x="0" y="9"/>
                  </a:moveTo>
                  <a:lnTo>
                    <a:pt x="285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" name="Group 44"/>
          <p:cNvGrpSpPr>
            <a:grpSpLocks/>
          </p:cNvGrpSpPr>
          <p:nvPr/>
        </p:nvGrpSpPr>
        <p:grpSpPr bwMode="auto">
          <a:xfrm flipH="1">
            <a:off x="292417" y="3071810"/>
            <a:ext cx="1082704" cy="756000"/>
            <a:chOff x="4808" y="2840"/>
            <a:chExt cx="1179" cy="828"/>
          </a:xfrm>
        </p:grpSpPr>
        <p:pic>
          <p:nvPicPr>
            <p:cNvPr id="23" name="Picture 40" descr="j021295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8" y="2840"/>
              <a:ext cx="1179" cy="828"/>
            </a:xfrm>
            <a:prstGeom prst="rect">
              <a:avLst/>
            </a:prstGeom>
            <a:noFill/>
          </p:spPr>
        </p:pic>
        <p:sp>
          <p:nvSpPr>
            <p:cNvPr id="24" name="Oval 41"/>
            <p:cNvSpPr>
              <a:spLocks noChangeArrowheads="1"/>
            </p:cNvSpPr>
            <p:nvPr/>
          </p:nvSpPr>
          <p:spPr bwMode="auto">
            <a:xfrm>
              <a:off x="5307" y="3294"/>
              <a:ext cx="227" cy="22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000" b="1" dirty="0"/>
                <a:t>1</a:t>
              </a:r>
            </a:p>
          </p:txBody>
        </p:sp>
      </p:grpSp>
      <p:grpSp>
        <p:nvGrpSpPr>
          <p:cNvPr id="25" name="Group 43"/>
          <p:cNvGrpSpPr>
            <a:grpSpLocks/>
          </p:cNvGrpSpPr>
          <p:nvPr/>
        </p:nvGrpSpPr>
        <p:grpSpPr bwMode="auto">
          <a:xfrm>
            <a:off x="292417" y="4143380"/>
            <a:ext cx="1143008" cy="765120"/>
            <a:chOff x="-68" y="2693"/>
            <a:chExt cx="1134" cy="828"/>
          </a:xfrm>
        </p:grpSpPr>
        <p:pic>
          <p:nvPicPr>
            <p:cNvPr id="26" name="Picture 39" descr="j021295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-68" y="2693"/>
              <a:ext cx="1134" cy="828"/>
            </a:xfrm>
            <a:prstGeom prst="rect">
              <a:avLst/>
            </a:prstGeom>
            <a:noFill/>
          </p:spPr>
        </p:pic>
        <p:sp>
          <p:nvSpPr>
            <p:cNvPr id="27" name="Oval 42"/>
            <p:cNvSpPr>
              <a:spLocks noChangeArrowheads="1"/>
            </p:cNvSpPr>
            <p:nvPr/>
          </p:nvSpPr>
          <p:spPr bwMode="auto">
            <a:xfrm>
              <a:off x="385" y="3112"/>
              <a:ext cx="227" cy="22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000" b="1" dirty="0"/>
                <a:t>2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7504" y="111299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5. Из пункта А в пункт В одновременно выехали два автомобилиста. Первый проехал с постоянной скоростью весь путь. Второй проехал первую половину пути со скоростью, меньшей скорости первого автомобилиста на 9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а вторую половину пути проехал со скоростью 60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в результате чего прибыл в пункт В одновременно с первым автомобилистом. Найдите скорость первого автомобилиста, если известно, что она больше 40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 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29322" y="307181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2S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29322" y="392906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00760" y="464344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63688" y="307181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85918" y="40005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х-9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85918" y="471488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60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3917950" y="3082928"/>
          <a:ext cx="560388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4" name="Формула" r:id="rId5" imgW="241200" imgH="393480" progId="Equation.3">
                  <p:embed/>
                </p:oleObj>
              </mc:Choice>
              <mc:Fallback>
                <p:oleObj name="Формула" r:id="rId5" imgW="2412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7950" y="3082928"/>
                        <a:ext cx="560388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3143240" y="3857628"/>
          <a:ext cx="8239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5" name="Формула" r:id="rId7" imgW="355320" imgH="393480" progId="Equation.3">
                  <p:embed/>
                </p:oleObj>
              </mc:Choice>
              <mc:Fallback>
                <p:oleObj name="Формула" r:id="rId7" imgW="3553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3857628"/>
                        <a:ext cx="823912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0" name="Object 4"/>
          <p:cNvGraphicFramePr>
            <a:graphicFrameLocks noChangeAspect="1"/>
          </p:cNvGraphicFramePr>
          <p:nvPr/>
        </p:nvGraphicFramePr>
        <p:xfrm>
          <a:off x="3228975" y="4572000"/>
          <a:ext cx="53181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6" name="Формула" r:id="rId9" imgW="228600" imgH="393480" progId="Equation.3">
                  <p:embed/>
                </p:oleObj>
              </mc:Choice>
              <mc:Fallback>
                <p:oleObj name="Формула" r:id="rId9" imgW="22860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8975" y="4572000"/>
                        <a:ext cx="531813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1" name="Object 54"/>
          <p:cNvGraphicFramePr>
            <a:graphicFrameLocks noChangeAspect="1"/>
          </p:cNvGraphicFramePr>
          <p:nvPr/>
        </p:nvGraphicFramePr>
        <p:xfrm>
          <a:off x="3563938" y="3786190"/>
          <a:ext cx="541337" cy="170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7" name="Формула" r:id="rId11" imgW="164880" imgH="215640" progId="Equation.3">
                  <p:embed/>
                </p:oleObj>
              </mc:Choice>
              <mc:Fallback>
                <p:oleObj name="Формула" r:id="rId11" imgW="164880" imgH="21564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3786190"/>
                        <a:ext cx="541337" cy="170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2" name="Object 6"/>
          <p:cNvGraphicFramePr>
            <a:graphicFrameLocks noChangeAspect="1"/>
          </p:cNvGraphicFramePr>
          <p:nvPr/>
        </p:nvGraphicFramePr>
        <p:xfrm>
          <a:off x="4134475" y="4112379"/>
          <a:ext cx="8540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8" name="Формула" r:id="rId13" imgW="368280" imgH="393480" progId="Equation.3">
                  <p:embed/>
                </p:oleObj>
              </mc:Choice>
              <mc:Fallback>
                <p:oleObj name="Формула" r:id="rId13" imgW="36828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4475" y="4112379"/>
                        <a:ext cx="854075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3" name="Object 7"/>
          <p:cNvGraphicFramePr>
            <a:graphicFrameLocks noChangeAspect="1"/>
          </p:cNvGraphicFramePr>
          <p:nvPr/>
        </p:nvGraphicFramePr>
        <p:xfrm>
          <a:off x="2438400" y="5500688"/>
          <a:ext cx="2611438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9" name="Формула" r:id="rId15" imgW="1015920" imgH="393480" progId="Equation.3">
                  <p:embed/>
                </p:oleObj>
              </mc:Choice>
              <mc:Fallback>
                <p:oleObj name="Формула" r:id="rId15" imgW="101592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5500688"/>
                        <a:ext cx="2611438" cy="1011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6800" y="6421438"/>
            <a:ext cx="360363" cy="360362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CC66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1299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5. Из пункта А в пункт В одновременно выехали два автомобилиста. Первый проехал с постоянной скоростью весь путь. Второй проехал первую половину пути со скоростью, меньшей скорости первого автомобилиста на 9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а вторую половину пути проехал со скоростью 60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ч, в результате чего прибыл в пункт В одновременно с первым автомобилистом. Найдите скорость первого автомобилиста, если известно, что она больше 40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 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184650" y="2420938"/>
          <a:ext cx="21018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6" name="Формула" r:id="rId3" imgW="1206360" imgH="203040" progId="Equation.3">
                  <p:embed/>
                </p:oleObj>
              </mc:Choice>
              <mc:Fallback>
                <p:oleObj name="Формула" r:id="rId3" imgW="12063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4650" y="2420938"/>
                        <a:ext cx="2101850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3" name="Object 3"/>
          <p:cNvGraphicFramePr>
            <a:graphicFrameLocks noChangeAspect="1"/>
          </p:cNvGraphicFramePr>
          <p:nvPr/>
        </p:nvGraphicFramePr>
        <p:xfrm>
          <a:off x="214282" y="2384425"/>
          <a:ext cx="1846263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7" name="Формула" r:id="rId5" imgW="1015920" imgH="393480" progId="Equation.3">
                  <p:embed/>
                </p:oleObj>
              </mc:Choice>
              <mc:Fallback>
                <p:oleObj name="Формула" r:id="rId5" imgW="10159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2384425"/>
                        <a:ext cx="1846263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4"/>
          <p:cNvGraphicFramePr>
            <a:graphicFrameLocks noChangeAspect="1"/>
          </p:cNvGraphicFramePr>
          <p:nvPr/>
        </p:nvGraphicFramePr>
        <p:xfrm>
          <a:off x="2260600" y="2457450"/>
          <a:ext cx="44291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8" name="Формула" r:id="rId7" imgW="215640" imgH="253800" progId="Equation.3">
                  <p:embed/>
                </p:oleObj>
              </mc:Choice>
              <mc:Fallback>
                <p:oleObj name="Формула" r:id="rId7" imgW="21564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2457450"/>
                        <a:ext cx="442913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5" name="Object 5"/>
          <p:cNvGraphicFramePr>
            <a:graphicFrameLocks noChangeAspect="1"/>
          </p:cNvGraphicFramePr>
          <p:nvPr/>
        </p:nvGraphicFramePr>
        <p:xfrm>
          <a:off x="219075" y="3143250"/>
          <a:ext cx="196373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9" name="Формула" r:id="rId9" imgW="1079280" imgH="393480" progId="Equation.3">
                  <p:embed/>
                </p:oleObj>
              </mc:Choice>
              <mc:Fallback>
                <p:oleObj name="Формула" r:id="rId9" imgW="107928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" y="3143250"/>
                        <a:ext cx="1963738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1337605" y="3099946"/>
          <a:ext cx="555240" cy="216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0" name="Формула" r:id="rId11" imgW="520560" imgH="203040" progId="Equation.3">
                  <p:embed/>
                </p:oleObj>
              </mc:Choice>
              <mc:Fallback>
                <p:oleObj name="Формула" r:id="rId11" imgW="52056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7605" y="3099946"/>
                        <a:ext cx="555240" cy="2163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632703" y="3059332"/>
          <a:ext cx="395288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1" name="Формула" r:id="rId13" imgW="279360" imgH="177480" progId="Equation.3">
                  <p:embed/>
                </p:oleObj>
              </mc:Choice>
              <mc:Fallback>
                <p:oleObj name="Формула" r:id="rId13" imgW="279360" imgH="177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703" y="3059332"/>
                        <a:ext cx="395288" cy="25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2143074" y="3070884"/>
          <a:ext cx="827088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2" name="Формула" r:id="rId15" imgW="583920" imgH="203040" progId="Equation.3">
                  <p:embed/>
                </p:oleObj>
              </mc:Choice>
              <mc:Fallback>
                <p:oleObj name="Формула" r:id="rId15" imgW="58392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074" y="3070884"/>
                        <a:ext cx="827088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Группа 7"/>
          <p:cNvGrpSpPr/>
          <p:nvPr/>
        </p:nvGrpSpPr>
        <p:grpSpPr>
          <a:xfrm>
            <a:off x="600706" y="3087571"/>
            <a:ext cx="360000" cy="180000"/>
            <a:chOff x="2699792" y="1772816"/>
            <a:chExt cx="288032" cy="144016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8"/>
          <p:cNvGrpSpPr/>
          <p:nvPr/>
        </p:nvGrpSpPr>
        <p:grpSpPr>
          <a:xfrm>
            <a:off x="1313988" y="3142124"/>
            <a:ext cx="540000" cy="144000"/>
            <a:chOff x="2699792" y="1772816"/>
            <a:chExt cx="288032" cy="144016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11"/>
          <p:cNvGrpSpPr/>
          <p:nvPr/>
        </p:nvGrpSpPr>
        <p:grpSpPr>
          <a:xfrm>
            <a:off x="2127942" y="3071810"/>
            <a:ext cx="828000" cy="216000"/>
            <a:chOff x="2699792" y="1772816"/>
            <a:chExt cx="288032" cy="144016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1209" name="Object 9"/>
          <p:cNvGraphicFramePr>
            <a:graphicFrameLocks noChangeAspect="1"/>
          </p:cNvGraphicFramePr>
          <p:nvPr/>
        </p:nvGraphicFramePr>
        <p:xfrm>
          <a:off x="300037" y="3806549"/>
          <a:ext cx="3200393" cy="414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3" name="Формула" r:id="rId17" imgW="1765080" imgH="228600" progId="Equation.3">
                  <p:embed/>
                </p:oleObj>
              </mc:Choice>
              <mc:Fallback>
                <p:oleObj name="Формула" r:id="rId17" imgW="176508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" y="3806549"/>
                        <a:ext cx="3200393" cy="4146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0" name="Object 10"/>
          <p:cNvGraphicFramePr>
            <a:graphicFrameLocks noChangeAspect="1"/>
          </p:cNvGraphicFramePr>
          <p:nvPr/>
        </p:nvGraphicFramePr>
        <p:xfrm>
          <a:off x="285720" y="4132270"/>
          <a:ext cx="294798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4" name="Формула" r:id="rId19" imgW="1625400" imgH="203040" progId="Equation.3">
                  <p:embed/>
                </p:oleObj>
              </mc:Choice>
              <mc:Fallback>
                <p:oleObj name="Формула" r:id="rId19" imgW="162540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4132270"/>
                        <a:ext cx="2947987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1" name="Object 11"/>
          <p:cNvGraphicFramePr>
            <a:graphicFrameLocks noChangeAspect="1"/>
          </p:cNvGraphicFramePr>
          <p:nvPr/>
        </p:nvGraphicFramePr>
        <p:xfrm>
          <a:off x="285720" y="4418022"/>
          <a:ext cx="21875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5" name="Формула" r:id="rId21" imgW="1206360" imgH="203040" progId="Equation.3">
                  <p:embed/>
                </p:oleObj>
              </mc:Choice>
              <mc:Fallback>
                <p:oleObj name="Формула" r:id="rId21" imgW="120636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4418022"/>
                        <a:ext cx="2187575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2" name="Object 12"/>
          <p:cNvGraphicFramePr>
            <a:graphicFrameLocks noChangeAspect="1"/>
          </p:cNvGraphicFramePr>
          <p:nvPr/>
        </p:nvGraphicFramePr>
        <p:xfrm>
          <a:off x="40363" y="4706949"/>
          <a:ext cx="69183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6" name="Формула" r:id="rId23" imgW="3593880" imgH="228600" progId="Equation.3">
                  <p:embed/>
                </p:oleObj>
              </mc:Choice>
              <mc:Fallback>
                <p:oleObj name="Формула" r:id="rId23" imgW="3593880" imgH="2286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63" y="4706949"/>
                        <a:ext cx="6918325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3" name="Object 13"/>
          <p:cNvGraphicFramePr>
            <a:graphicFrameLocks noChangeAspect="1"/>
          </p:cNvGraphicFramePr>
          <p:nvPr/>
        </p:nvGraphicFramePr>
        <p:xfrm>
          <a:off x="273050" y="5084763"/>
          <a:ext cx="3576638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7" name="Формула" r:id="rId25" imgW="2171520" imgH="431640" progId="Equation.3">
                  <p:embed/>
                </p:oleObj>
              </mc:Choice>
              <mc:Fallback>
                <p:oleObj name="Формула" r:id="rId25" imgW="2171520" imgH="4316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5084763"/>
                        <a:ext cx="3576638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4" name="Object 14"/>
          <p:cNvGraphicFramePr>
            <a:graphicFrameLocks noChangeAspect="1"/>
          </p:cNvGraphicFramePr>
          <p:nvPr/>
        </p:nvGraphicFramePr>
        <p:xfrm>
          <a:off x="4405313" y="5059363"/>
          <a:ext cx="3598862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8" name="Формула" r:id="rId27" imgW="2184120" imgH="431640" progId="Equation.3">
                  <p:embed/>
                </p:oleObj>
              </mc:Choice>
              <mc:Fallback>
                <p:oleObj name="Формула" r:id="rId27" imgW="2184120" imgH="43164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5313" y="5059363"/>
                        <a:ext cx="3598862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5" name="Object 15"/>
          <p:cNvGraphicFramePr>
            <a:graphicFrameLocks noChangeAspect="1"/>
          </p:cNvGraphicFramePr>
          <p:nvPr/>
        </p:nvGraphicFramePr>
        <p:xfrm>
          <a:off x="8104188" y="5337175"/>
          <a:ext cx="6445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9" name="Формула" r:id="rId29" imgW="330120" imgH="164880" progId="Equation.3">
                  <p:embed/>
                </p:oleObj>
              </mc:Choice>
              <mc:Fallback>
                <p:oleObj name="Формула" r:id="rId29" imgW="330120" imgH="1648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4188" y="5337175"/>
                        <a:ext cx="644525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6" name="Object 16"/>
          <p:cNvGraphicFramePr>
            <a:graphicFrameLocks noChangeAspect="1"/>
          </p:cNvGraphicFramePr>
          <p:nvPr/>
        </p:nvGraphicFramePr>
        <p:xfrm>
          <a:off x="4480392" y="5685782"/>
          <a:ext cx="4135438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20" name="Формула" r:id="rId31" imgW="2120760" imgH="203040" progId="Equation.3">
                  <p:embed/>
                </p:oleObj>
              </mc:Choice>
              <mc:Fallback>
                <p:oleObj name="Формула" r:id="rId31" imgW="2120760" imgH="20304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0392" y="5685782"/>
                        <a:ext cx="4135438" cy="395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7" name="Object 17"/>
          <p:cNvGraphicFramePr>
            <a:graphicFrameLocks noChangeAspect="1"/>
          </p:cNvGraphicFramePr>
          <p:nvPr/>
        </p:nvGraphicFramePr>
        <p:xfrm>
          <a:off x="214282" y="6165850"/>
          <a:ext cx="7505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21" name="Формула" r:id="rId33" imgW="3568680" imgH="203040" progId="Equation.3">
                  <p:embed/>
                </p:oleObj>
              </mc:Choice>
              <mc:Fallback>
                <p:oleObj name="Формула" r:id="rId33" imgW="3568680" imgH="2030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6165850"/>
                        <a:ext cx="7505700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utoShape 55">
            <a:hlinkClick r:id="rId3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6 класс\7497_html_55686a4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41264" y="3356992"/>
            <a:ext cx="720080" cy="700878"/>
          </a:xfrm>
          <a:prstGeom prst="rect">
            <a:avLst/>
          </a:prstGeom>
          <a:noFill/>
        </p:spPr>
      </p:pic>
      <p:pic>
        <p:nvPicPr>
          <p:cNvPr id="1027" name="Picture 3" descr="C:\Users\ирина\Desktop\6 класс\528661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41264" y="2570386"/>
            <a:ext cx="790376" cy="679723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107504" y="111299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 6. Два велосипедиста одновременно отправляются в 140-километровый пробег. Первый едет со скоростью, на 6 км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 большей, чем второй, и прибывает к финишу на 3 часа раньше второго. Найдите скорость велосипедиста, пришедшего к финишу первым 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03848" y="1300698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279023" y="1700808"/>
            <a:ext cx="6957273" cy="2376263"/>
            <a:chOff x="279023" y="1700808"/>
            <a:chExt cx="6957273" cy="2376263"/>
          </a:xfrm>
        </p:grpSpPr>
        <p:grpSp>
          <p:nvGrpSpPr>
            <p:cNvPr id="4" name="Group 865"/>
            <p:cNvGrpSpPr>
              <a:grpSpLocks/>
            </p:cNvGrpSpPr>
            <p:nvPr/>
          </p:nvGrpSpPr>
          <p:grpSpPr bwMode="auto">
            <a:xfrm>
              <a:off x="279023" y="1700808"/>
              <a:ext cx="6957273" cy="2376263"/>
              <a:chOff x="299" y="1176"/>
              <a:chExt cx="2869" cy="1041"/>
            </a:xfrm>
          </p:grpSpPr>
          <p:sp>
            <p:nvSpPr>
              <p:cNvPr id="5" name="Freeform 866"/>
              <p:cNvSpPr>
                <a:spLocks/>
              </p:cNvSpPr>
              <p:nvPr/>
            </p:nvSpPr>
            <p:spPr bwMode="auto">
              <a:xfrm>
                <a:off x="299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" name="Freeform 867"/>
              <p:cNvSpPr>
                <a:spLocks/>
              </p:cNvSpPr>
              <p:nvPr/>
            </p:nvSpPr>
            <p:spPr bwMode="auto">
              <a:xfrm>
                <a:off x="304" y="1505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" name="Freeform 868"/>
              <p:cNvSpPr>
                <a:spLocks/>
              </p:cNvSpPr>
              <p:nvPr/>
            </p:nvSpPr>
            <p:spPr bwMode="auto">
              <a:xfrm>
                <a:off x="304" y="1857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" name="Group 878"/>
            <p:cNvGrpSpPr>
              <a:grpSpLocks/>
            </p:cNvGrpSpPr>
            <p:nvPr/>
          </p:nvGrpSpPr>
          <p:grpSpPr bwMode="auto">
            <a:xfrm>
              <a:off x="1979712" y="1772816"/>
              <a:ext cx="1135063" cy="641350"/>
              <a:chOff x="1216" y="1192"/>
              <a:chExt cx="715" cy="404"/>
            </a:xfrm>
          </p:grpSpPr>
          <p:sp>
            <p:nvSpPr>
              <p:cNvPr id="13" name="Rectangle 879"/>
              <p:cNvSpPr>
                <a:spLocks noChangeArrowheads="1"/>
              </p:cNvSpPr>
              <p:nvPr/>
            </p:nvSpPr>
            <p:spPr bwMode="auto">
              <a:xfrm>
                <a:off x="1216" y="1192"/>
                <a:ext cx="32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v,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4" name="Rectangle 880"/>
              <p:cNvSpPr>
                <a:spLocks noChangeArrowheads="1"/>
              </p:cNvSpPr>
              <p:nvPr/>
            </p:nvSpPr>
            <p:spPr bwMode="auto">
              <a:xfrm>
                <a:off x="1480" y="1312"/>
                <a:ext cx="4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км/ч</a:t>
                </a:r>
              </a:p>
            </p:txBody>
          </p:sp>
        </p:grpSp>
        <p:grpSp>
          <p:nvGrpSpPr>
            <p:cNvPr id="17" name="Group 883"/>
            <p:cNvGrpSpPr>
              <a:grpSpLocks/>
            </p:cNvGrpSpPr>
            <p:nvPr/>
          </p:nvGrpSpPr>
          <p:grpSpPr bwMode="auto">
            <a:xfrm>
              <a:off x="5868144" y="1772816"/>
              <a:ext cx="887413" cy="641350"/>
              <a:chOff x="2608" y="1207"/>
              <a:chExt cx="559" cy="404"/>
            </a:xfrm>
          </p:grpSpPr>
          <p:sp>
            <p:nvSpPr>
              <p:cNvPr id="18" name="Rectangle 884"/>
              <p:cNvSpPr>
                <a:spLocks noChangeArrowheads="1"/>
              </p:cNvSpPr>
              <p:nvPr/>
            </p:nvSpPr>
            <p:spPr bwMode="auto">
              <a:xfrm>
                <a:off x="2608" y="1207"/>
                <a:ext cx="31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S</a:t>
                </a:r>
                <a:r>
                  <a:rPr lang="en-US" sz="20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9" name="Rectangle 885"/>
              <p:cNvSpPr>
                <a:spLocks noChangeArrowheads="1"/>
              </p:cNvSpPr>
              <p:nvPr/>
            </p:nvSpPr>
            <p:spPr bwMode="auto">
              <a:xfrm>
                <a:off x="2767" y="1342"/>
                <a:ext cx="400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км</a:t>
                </a:r>
              </a:p>
            </p:txBody>
          </p:sp>
        </p:grpSp>
        <p:grpSp>
          <p:nvGrpSpPr>
            <p:cNvPr id="20" name="Group 892"/>
            <p:cNvGrpSpPr>
              <a:grpSpLocks/>
            </p:cNvGrpSpPr>
            <p:nvPr/>
          </p:nvGrpSpPr>
          <p:grpSpPr bwMode="auto">
            <a:xfrm>
              <a:off x="3851920" y="1772816"/>
              <a:ext cx="738188" cy="641350"/>
              <a:chOff x="3664" y="1245"/>
              <a:chExt cx="465" cy="404"/>
            </a:xfrm>
          </p:grpSpPr>
          <p:sp>
            <p:nvSpPr>
              <p:cNvPr id="21" name="Rectangle 893"/>
              <p:cNvSpPr>
                <a:spLocks noChangeArrowheads="1"/>
              </p:cNvSpPr>
              <p:nvPr/>
            </p:nvSpPr>
            <p:spPr bwMode="auto">
              <a:xfrm>
                <a:off x="3664" y="1245"/>
                <a:ext cx="26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t,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2" name="Rectangle 894"/>
              <p:cNvSpPr>
                <a:spLocks noChangeArrowheads="1"/>
              </p:cNvSpPr>
              <p:nvPr/>
            </p:nvSpPr>
            <p:spPr bwMode="auto">
              <a:xfrm>
                <a:off x="3920" y="1368"/>
                <a:ext cx="2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ч</a:t>
                </a:r>
              </a:p>
            </p:txBody>
          </p:sp>
        </p:grpSp>
        <p:sp>
          <p:nvSpPr>
            <p:cNvPr id="30" name="Freeform 872"/>
            <p:cNvSpPr>
              <a:spLocks/>
            </p:cNvSpPr>
            <p:nvPr/>
          </p:nvSpPr>
          <p:spPr bwMode="auto">
            <a:xfrm>
              <a:off x="1475656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872"/>
            <p:cNvSpPr>
              <a:spLocks/>
            </p:cNvSpPr>
            <p:nvPr/>
          </p:nvSpPr>
          <p:spPr bwMode="auto">
            <a:xfrm>
              <a:off x="3059832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872"/>
            <p:cNvSpPr>
              <a:spLocks/>
            </p:cNvSpPr>
            <p:nvPr/>
          </p:nvSpPr>
          <p:spPr bwMode="auto">
            <a:xfrm>
              <a:off x="5364088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123728" y="333782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51720" y="25649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х+6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80112" y="25649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140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80112" y="335699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140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0" name="Объект 39"/>
          <p:cNvGraphicFramePr>
            <a:graphicFrameLocks noChangeAspect="1"/>
          </p:cNvGraphicFramePr>
          <p:nvPr/>
        </p:nvGraphicFramePr>
        <p:xfrm>
          <a:off x="3075657" y="3284984"/>
          <a:ext cx="648072" cy="77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Формула" r:id="rId5" imgW="279360" imgH="393480" progId="Equation.3">
                  <p:embed/>
                </p:oleObj>
              </mc:Choice>
              <mc:Fallback>
                <p:oleObj name="Формула" r:id="rId5" imgW="27936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5657" y="3284984"/>
                        <a:ext cx="648072" cy="7744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3059832" y="2492375"/>
          <a:ext cx="8239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Формула" r:id="rId7" imgW="355320" imgH="393480" progId="Equation.3">
                  <p:embed/>
                </p:oleObj>
              </mc:Choice>
              <mc:Fallback>
                <p:oleObj name="Формула" r:id="rId7" imgW="35532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2492375"/>
                        <a:ext cx="823912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4211960" y="2996952"/>
            <a:ext cx="1152128" cy="52322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 3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Выгнутая вправо стрелка 41"/>
          <p:cNvSpPr/>
          <p:nvPr/>
        </p:nvSpPr>
        <p:spPr bwMode="auto">
          <a:xfrm>
            <a:off x="3779912" y="2853048"/>
            <a:ext cx="372532" cy="1008000"/>
          </a:xfrm>
          <a:prstGeom prst="curvedLeftArrow">
            <a:avLst>
              <a:gd name="adj1" fmla="val 17949"/>
              <a:gd name="adj2" fmla="val 50000"/>
              <a:gd name="adj3" fmla="val 32017"/>
            </a:avLst>
          </a:prstGeom>
          <a:solidFill>
            <a:srgbClr val="002060">
              <a:alpha val="70000"/>
            </a:srgb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graphicFrame>
        <p:nvGraphicFramePr>
          <p:cNvPr id="44" name="Объект 43"/>
          <p:cNvGraphicFramePr>
            <a:graphicFrameLocks noChangeAspect="1"/>
          </p:cNvGraphicFramePr>
          <p:nvPr/>
        </p:nvGraphicFramePr>
        <p:xfrm>
          <a:off x="467544" y="5373216"/>
          <a:ext cx="1872208" cy="773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Формула" r:id="rId9" imgW="952200" imgH="393480" progId="Equation.3">
                  <p:embed/>
                </p:oleObj>
              </mc:Choice>
              <mc:Fallback>
                <p:oleObj name="Формула" r:id="rId9" imgW="95220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373216"/>
                        <a:ext cx="1872208" cy="7738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365125" y="4365625"/>
          <a:ext cx="22225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Формула" r:id="rId11" imgW="1130040" imgH="393480" progId="Equation.3">
                  <p:embed/>
                </p:oleObj>
              </mc:Choice>
              <mc:Fallback>
                <p:oleObj name="Формула" r:id="rId11" imgW="113004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25" y="4365625"/>
                        <a:ext cx="2222500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323528" y="24928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23528" y="328498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6800" y="6421438"/>
            <a:ext cx="360363" cy="360362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CC66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39" grpId="0"/>
      <p:bldP spid="43" grpId="0" animBg="1"/>
      <p:bldP spid="42" grpId="0" animBg="1"/>
      <p:bldP spid="45" grpId="0"/>
      <p:bldP spid="4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</TotalTime>
  <Words>1629</Words>
  <Application>Microsoft Office PowerPoint</Application>
  <PresentationFormat>Экран (4:3)</PresentationFormat>
  <Paragraphs>281</Paragraphs>
  <Slides>25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Bookman Old Style</vt:lpstr>
      <vt:lpstr>Calibri</vt:lpstr>
      <vt:lpstr>Times New Roman</vt:lpstr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Пользователь Windows</cp:lastModifiedBy>
  <cp:revision>331</cp:revision>
  <dcterms:created xsi:type="dcterms:W3CDTF">2014-07-26T17:20:30Z</dcterms:created>
  <dcterms:modified xsi:type="dcterms:W3CDTF">2020-04-03T21:47:46Z</dcterms:modified>
</cp:coreProperties>
</file>